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5"/>
    <p:sldMasterId id="214748368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y="5143500" cx="9144000"/>
  <p:notesSz cx="6858000" cy="9144000"/>
  <p:embeddedFontLst>
    <p:embeddedFont>
      <p:font typeface="Exo 2 Regular"/>
      <p:regular r:id="rId34"/>
      <p:bold r:id="rId35"/>
      <p:italic r:id="rId36"/>
      <p:boldItalic r:id="rId37"/>
    </p:embeddedFont>
    <p:embeddedFont>
      <p:font typeface="Fira Sans Extra Condensed Medium"/>
      <p:regular r:id="rId38"/>
      <p:bold r:id="rId39"/>
      <p:italic r:id="rId40"/>
      <p:boldItalic r:id="rId41"/>
    </p:embeddedFont>
    <p:embeddedFont>
      <p:font typeface="Roboto Condensed"/>
      <p:regular r:id="rId42"/>
      <p:bold r:id="rId43"/>
      <p:italic r:id="rId44"/>
      <p:boldItalic r:id="rId45"/>
    </p:embeddedFont>
    <p:embeddedFont>
      <p:font typeface="Squada One"/>
      <p:regular r:id="rId46"/>
    </p:embeddedFont>
    <p:embeddedFont>
      <p:font typeface="Roboto Condensed Light"/>
      <p:regular r:id="rId47"/>
      <p:bold r:id="rId48"/>
      <p:italic r:id="rId49"/>
      <p:boldItalic r:id="rId50"/>
    </p:embeddedFont>
    <p:embeddedFont>
      <p:font typeface="Exo 2"/>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545">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habouchi aich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545"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FiraSansExtraCondensedMedium-italic.fntdata"/><Relationship Id="rId42" Type="http://schemas.openxmlformats.org/officeDocument/2006/relationships/font" Target="fonts/RobotoCondensed-regular.fntdata"/><Relationship Id="rId41" Type="http://schemas.openxmlformats.org/officeDocument/2006/relationships/font" Target="fonts/FiraSansExtraCondensedMedium-boldItalic.fntdata"/><Relationship Id="rId44" Type="http://schemas.openxmlformats.org/officeDocument/2006/relationships/font" Target="fonts/RobotoCondensed-italic.fntdata"/><Relationship Id="rId43" Type="http://schemas.openxmlformats.org/officeDocument/2006/relationships/font" Target="fonts/RobotoCondensed-bold.fntdata"/><Relationship Id="rId46" Type="http://schemas.openxmlformats.org/officeDocument/2006/relationships/font" Target="fonts/SquadaOne-regular.fntdata"/><Relationship Id="rId45" Type="http://schemas.openxmlformats.org/officeDocument/2006/relationships/font" Target="fonts/RobotoCondense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2.xml"/><Relationship Id="rId48" Type="http://schemas.openxmlformats.org/officeDocument/2006/relationships/font" Target="fonts/RobotoCondensedLight-bold.fntdata"/><Relationship Id="rId47" Type="http://schemas.openxmlformats.org/officeDocument/2006/relationships/font" Target="fonts/RobotoCondensedLight-regular.fntdata"/><Relationship Id="rId49" Type="http://schemas.openxmlformats.org/officeDocument/2006/relationships/font" Target="fonts/RobotoCondensedLight-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font" Target="fonts/Exo2Regular-bold.fntdata"/><Relationship Id="rId34" Type="http://schemas.openxmlformats.org/officeDocument/2006/relationships/font" Target="fonts/Exo2Regular-regular.fntdata"/><Relationship Id="rId37" Type="http://schemas.openxmlformats.org/officeDocument/2006/relationships/font" Target="fonts/Exo2Regular-boldItalic.fntdata"/><Relationship Id="rId36" Type="http://schemas.openxmlformats.org/officeDocument/2006/relationships/font" Target="fonts/Exo2Regular-italic.fntdata"/><Relationship Id="rId39" Type="http://schemas.openxmlformats.org/officeDocument/2006/relationships/font" Target="fonts/FiraSansExtraCondensedMedium-bold.fntdata"/><Relationship Id="rId38" Type="http://schemas.openxmlformats.org/officeDocument/2006/relationships/font" Target="fonts/FiraSansExtraCondensedMedium-regular.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Exo2-regular.fntdata"/><Relationship Id="rId50" Type="http://schemas.openxmlformats.org/officeDocument/2006/relationships/font" Target="fonts/RobotoCondensedLight-boldItalic.fntdata"/><Relationship Id="rId53" Type="http://schemas.openxmlformats.org/officeDocument/2006/relationships/font" Target="fonts/Exo2-italic.fntdata"/><Relationship Id="rId52" Type="http://schemas.openxmlformats.org/officeDocument/2006/relationships/font" Target="fonts/Exo2-bold.fntdata"/><Relationship Id="rId11" Type="http://schemas.openxmlformats.org/officeDocument/2006/relationships/slide" Target="slides/slide4.xml"/><Relationship Id="rId10" Type="http://schemas.openxmlformats.org/officeDocument/2006/relationships/slide" Target="slides/slide3.xml"/><Relationship Id="rId54" Type="http://schemas.openxmlformats.org/officeDocument/2006/relationships/font" Target="fonts/Exo2-boldItalic.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12-11T07:45:08.282">
    <p:pos x="6000" y="0"/>
    <p:text>Nous avons trouvé  dans les travaux précédents que les deux temporalités de l’enseignement à distance, l’enseignement synchrone et l’enseignement asynchrone, sont nécessaires si l’on veut avoir une chance d’obtenir de bons résultats en terme d’apprentissages.</p:text>
  </p:cm>
</p:cmLst>
</file>

<file path=ppt/media/image1.jp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58d3b44f08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58d3b44f08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419515fe0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419515fe0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b09fc34615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b09fc34615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b09fc34615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b09fc34615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40422e07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40422e07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a814a5b5f2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a814a5b5f2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a814a5b5f2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a814a5b5f2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b0ac7d3434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b0ac7d3434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58d3b44f08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58d3b44f08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a814a5b5f2_2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a814a5b5f2_2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40422e07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40422e07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a814a5b5f2_2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a814a5b5f2_2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a814a5b5f2_2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a814a5b5f2_2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a814a5b5f2_2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a814a5b5f2_2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a814a5b5f2_2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a814a5b5f2_2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b0ac7d3434_6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b0ac7d3434_6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58c66ba33b_0_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58c66ba33b_0_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41abfbaf28_3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41abfbaf28_3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58d3b44f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58d3b44f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b09356e6b5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b09356e6b5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58d3b44f08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58d3b44f08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b0ac7d3434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b0ac7d3434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58d3b44f08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58d3b44f08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Suite à la pandémie qu’a connue le monde ces derniers mois, l’enseignement en distanciel est devenu une norme à suivre afin de limiter la propagation du virus. Cela a néanmoins provoqué une cassure sociale pour les étudiants ainsi que le corps enseignant qui se sont vu isoler chez eux, souvent dans des studios de 15m2, loin de toute forme de vie sociale durant des mois.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Diminution de déplacement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rgbClr val="444444"/>
                </a:solidFill>
                <a:highlight>
                  <a:srgbClr val="FFFFFF"/>
                </a:highlight>
              </a:rPr>
              <a:t>On a aussi l’aspect écologique car Avec 18 millions de m², les universités représentent le tiers des bâtiments publics en France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b0ac7d3434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b0ac7d3434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135981" y="1393699"/>
            <a:ext cx="6886800" cy="1782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0" name="Google Shape;10;p2"/>
          <p:cNvSpPr txBox="1"/>
          <p:nvPr>
            <p:ph idx="1" type="subTitle"/>
          </p:nvPr>
        </p:nvSpPr>
        <p:spPr>
          <a:xfrm>
            <a:off x="3670681" y="2933522"/>
            <a:ext cx="4352100" cy="717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3">
  <p:cSld name="CUSTOM_22">
    <p:bg>
      <p:bgPr>
        <a:blipFill>
          <a:blip r:embed="rId2">
            <a:alphaModFix/>
          </a:blip>
          <a:stretch>
            <a:fillRect/>
          </a:stretch>
        </a:blipFill>
      </p:bgPr>
    </p:bg>
    <p:spTree>
      <p:nvGrpSpPr>
        <p:cNvPr id="64" name="Shape 64"/>
        <p:cNvGrpSpPr/>
        <p:nvPr/>
      </p:nvGrpSpPr>
      <p:grpSpPr>
        <a:xfrm>
          <a:off x="0" y="0"/>
          <a:ext cx="0" cy="0"/>
          <a:chOff x="0" y="0"/>
          <a:chExt cx="0" cy="0"/>
        </a:xfrm>
      </p:grpSpPr>
      <p:sp>
        <p:nvSpPr>
          <p:cNvPr id="65" name="Google Shape;65;p11"/>
          <p:cNvSpPr txBox="1"/>
          <p:nvPr>
            <p:ph type="ctrTitle"/>
          </p:nvPr>
        </p:nvSpPr>
        <p:spPr>
          <a:xfrm flipH="1">
            <a:off x="2754543" y="1347038"/>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chemeClr val="lt1"/>
              </a:buClr>
              <a:buSzPts val="6500"/>
              <a:buNone/>
              <a:defRPr sz="6500">
                <a:solidFill>
                  <a:schemeClr val="lt1"/>
                </a:solidFill>
              </a:defRPr>
            </a:lvl2pPr>
            <a:lvl3pPr lvl="2" rtl="0" algn="r">
              <a:spcBef>
                <a:spcPts val="0"/>
              </a:spcBef>
              <a:spcAft>
                <a:spcPts val="0"/>
              </a:spcAft>
              <a:buClr>
                <a:schemeClr val="lt1"/>
              </a:buClr>
              <a:buSzPts val="6500"/>
              <a:buNone/>
              <a:defRPr sz="6500">
                <a:solidFill>
                  <a:schemeClr val="lt1"/>
                </a:solidFill>
              </a:defRPr>
            </a:lvl3pPr>
            <a:lvl4pPr lvl="3" rtl="0" algn="r">
              <a:spcBef>
                <a:spcPts val="0"/>
              </a:spcBef>
              <a:spcAft>
                <a:spcPts val="0"/>
              </a:spcAft>
              <a:buClr>
                <a:schemeClr val="lt1"/>
              </a:buClr>
              <a:buSzPts val="6500"/>
              <a:buNone/>
              <a:defRPr sz="6500">
                <a:solidFill>
                  <a:schemeClr val="lt1"/>
                </a:solidFill>
              </a:defRPr>
            </a:lvl4pPr>
            <a:lvl5pPr lvl="4" rtl="0" algn="r">
              <a:spcBef>
                <a:spcPts val="0"/>
              </a:spcBef>
              <a:spcAft>
                <a:spcPts val="0"/>
              </a:spcAft>
              <a:buClr>
                <a:schemeClr val="lt1"/>
              </a:buClr>
              <a:buSzPts val="6500"/>
              <a:buNone/>
              <a:defRPr sz="6500">
                <a:solidFill>
                  <a:schemeClr val="lt1"/>
                </a:solidFill>
              </a:defRPr>
            </a:lvl5pPr>
            <a:lvl6pPr lvl="5" rtl="0" algn="r">
              <a:spcBef>
                <a:spcPts val="0"/>
              </a:spcBef>
              <a:spcAft>
                <a:spcPts val="0"/>
              </a:spcAft>
              <a:buClr>
                <a:schemeClr val="lt1"/>
              </a:buClr>
              <a:buSzPts val="6500"/>
              <a:buNone/>
              <a:defRPr sz="6500">
                <a:solidFill>
                  <a:schemeClr val="lt1"/>
                </a:solidFill>
              </a:defRPr>
            </a:lvl6pPr>
            <a:lvl7pPr lvl="6" rtl="0" algn="r">
              <a:spcBef>
                <a:spcPts val="0"/>
              </a:spcBef>
              <a:spcAft>
                <a:spcPts val="0"/>
              </a:spcAft>
              <a:buClr>
                <a:schemeClr val="lt1"/>
              </a:buClr>
              <a:buSzPts val="6500"/>
              <a:buNone/>
              <a:defRPr sz="6500">
                <a:solidFill>
                  <a:schemeClr val="lt1"/>
                </a:solidFill>
              </a:defRPr>
            </a:lvl7pPr>
            <a:lvl8pPr lvl="7" rtl="0" algn="r">
              <a:spcBef>
                <a:spcPts val="0"/>
              </a:spcBef>
              <a:spcAft>
                <a:spcPts val="0"/>
              </a:spcAft>
              <a:buClr>
                <a:schemeClr val="lt1"/>
              </a:buClr>
              <a:buSzPts val="6500"/>
              <a:buNone/>
              <a:defRPr sz="6500">
                <a:solidFill>
                  <a:schemeClr val="lt1"/>
                </a:solidFill>
              </a:defRPr>
            </a:lvl8pPr>
            <a:lvl9pPr lvl="8" rtl="0" algn="r">
              <a:spcBef>
                <a:spcPts val="0"/>
              </a:spcBef>
              <a:spcAft>
                <a:spcPts val="0"/>
              </a:spcAft>
              <a:buClr>
                <a:schemeClr val="lt1"/>
              </a:buClr>
              <a:buSzPts val="6500"/>
              <a:buNone/>
              <a:defRPr sz="6500">
                <a:solidFill>
                  <a:schemeClr val="lt1"/>
                </a:solidFill>
              </a:defRPr>
            </a:lvl9pPr>
          </a:lstStyle>
          <a:p/>
        </p:txBody>
      </p:sp>
      <p:sp>
        <p:nvSpPr>
          <p:cNvPr id="66" name="Google Shape;66;p11"/>
          <p:cNvSpPr txBox="1"/>
          <p:nvPr>
            <p:ph hasCustomPrompt="1" idx="2" type="title"/>
          </p:nvPr>
        </p:nvSpPr>
        <p:spPr>
          <a:xfrm flipH="1">
            <a:off x="4970943" y="1035213"/>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67" name="Google Shape;67;p11"/>
          <p:cNvSpPr txBox="1"/>
          <p:nvPr>
            <p:ph idx="1" type="subTitle"/>
          </p:nvPr>
        </p:nvSpPr>
        <p:spPr>
          <a:xfrm>
            <a:off x="3725343" y="2742989"/>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100"/>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25">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12"/>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70" name="Google Shape;70;p12"/>
          <p:cNvSpPr txBox="1"/>
          <p:nvPr>
            <p:ph idx="2" type="ctrTitle"/>
          </p:nvPr>
        </p:nvSpPr>
        <p:spPr>
          <a:xfrm>
            <a:off x="464478"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p:txBody>
      </p:sp>
      <p:sp>
        <p:nvSpPr>
          <p:cNvPr id="71" name="Google Shape;71;p12"/>
          <p:cNvSpPr txBox="1"/>
          <p:nvPr>
            <p:ph idx="1" type="subTitle"/>
          </p:nvPr>
        </p:nvSpPr>
        <p:spPr>
          <a:xfrm>
            <a:off x="616128"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72" name="Google Shape;72;p12"/>
          <p:cNvSpPr txBox="1"/>
          <p:nvPr>
            <p:ph idx="3" type="ctrTitle"/>
          </p:nvPr>
        </p:nvSpPr>
        <p:spPr>
          <a:xfrm>
            <a:off x="2077426"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p:txBody>
      </p:sp>
      <p:sp>
        <p:nvSpPr>
          <p:cNvPr id="73" name="Google Shape;73;p12"/>
          <p:cNvSpPr txBox="1"/>
          <p:nvPr>
            <p:ph idx="4" type="subTitle"/>
          </p:nvPr>
        </p:nvSpPr>
        <p:spPr>
          <a:xfrm>
            <a:off x="2229076"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74" name="Google Shape;74;p12"/>
          <p:cNvSpPr txBox="1"/>
          <p:nvPr>
            <p:ph idx="5" type="ctrTitle"/>
          </p:nvPr>
        </p:nvSpPr>
        <p:spPr>
          <a:xfrm>
            <a:off x="3690375"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p:txBody>
      </p:sp>
      <p:sp>
        <p:nvSpPr>
          <p:cNvPr id="75" name="Google Shape;75;p12"/>
          <p:cNvSpPr txBox="1"/>
          <p:nvPr>
            <p:ph idx="6" type="subTitle"/>
          </p:nvPr>
        </p:nvSpPr>
        <p:spPr>
          <a:xfrm>
            <a:off x="3842025"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76" name="Google Shape;76;p12"/>
          <p:cNvSpPr txBox="1"/>
          <p:nvPr>
            <p:ph idx="7" type="ctrTitle"/>
          </p:nvPr>
        </p:nvSpPr>
        <p:spPr>
          <a:xfrm>
            <a:off x="3707117"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p:txBody>
      </p:sp>
      <p:sp>
        <p:nvSpPr>
          <p:cNvPr id="77" name="Google Shape;77;p12"/>
          <p:cNvSpPr txBox="1"/>
          <p:nvPr>
            <p:ph idx="8" type="subTitle"/>
          </p:nvPr>
        </p:nvSpPr>
        <p:spPr>
          <a:xfrm>
            <a:off x="3858772" y="3890201"/>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78" name="Google Shape;78;p12"/>
          <p:cNvSpPr txBox="1"/>
          <p:nvPr>
            <p:ph idx="9" type="ctrTitle"/>
          </p:nvPr>
        </p:nvSpPr>
        <p:spPr>
          <a:xfrm>
            <a:off x="5343519"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p:txBody>
      </p:sp>
      <p:sp>
        <p:nvSpPr>
          <p:cNvPr id="79" name="Google Shape;79;p12"/>
          <p:cNvSpPr txBox="1"/>
          <p:nvPr>
            <p:ph idx="13" type="subTitle"/>
          </p:nvPr>
        </p:nvSpPr>
        <p:spPr>
          <a:xfrm>
            <a:off x="5500261" y="3890201"/>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80" name="Google Shape;80;p12"/>
          <p:cNvSpPr txBox="1"/>
          <p:nvPr>
            <p:ph idx="14" type="ctrTitle"/>
          </p:nvPr>
        </p:nvSpPr>
        <p:spPr>
          <a:xfrm>
            <a:off x="6979921"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p:txBody>
      </p:sp>
      <p:sp>
        <p:nvSpPr>
          <p:cNvPr id="81" name="Google Shape;81;p12"/>
          <p:cNvSpPr txBox="1"/>
          <p:nvPr>
            <p:ph idx="15" type="subTitle"/>
          </p:nvPr>
        </p:nvSpPr>
        <p:spPr>
          <a:xfrm>
            <a:off x="7141750" y="3890201"/>
            <a:ext cx="14568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25_1">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84" name="Google Shape;84;p13"/>
          <p:cNvSpPr txBox="1"/>
          <p:nvPr>
            <p:ph idx="2" type="ctrTitle"/>
          </p:nvPr>
        </p:nvSpPr>
        <p:spPr>
          <a:xfrm>
            <a:off x="1741950" y="2846700"/>
            <a:ext cx="12579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5" name="Google Shape;85;p13"/>
          <p:cNvSpPr txBox="1"/>
          <p:nvPr>
            <p:ph idx="1" type="subTitle"/>
          </p:nvPr>
        </p:nvSpPr>
        <p:spPr>
          <a:xfrm>
            <a:off x="1741950" y="1650025"/>
            <a:ext cx="21573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86" name="Google Shape;86;p13"/>
          <p:cNvSpPr txBox="1"/>
          <p:nvPr>
            <p:ph idx="3" type="ctrTitle"/>
          </p:nvPr>
        </p:nvSpPr>
        <p:spPr>
          <a:xfrm>
            <a:off x="5633751" y="3635300"/>
            <a:ext cx="17805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7" name="Google Shape;87;p13"/>
          <p:cNvSpPr txBox="1"/>
          <p:nvPr>
            <p:ph idx="4" type="subTitle"/>
          </p:nvPr>
        </p:nvSpPr>
        <p:spPr>
          <a:xfrm>
            <a:off x="5256958" y="2440056"/>
            <a:ext cx="21573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USTOM_15_1">
    <p:bg>
      <p:bgPr>
        <a:blipFill>
          <a:blip r:embed="rId2">
            <a:alphaModFix/>
          </a:blip>
          <a:stretch>
            <a:fillRect/>
          </a:stretch>
        </a:blipFill>
      </p:bgPr>
    </p:bg>
    <p:spTree>
      <p:nvGrpSpPr>
        <p:cNvPr id="88" name="Shape 88"/>
        <p:cNvGrpSpPr/>
        <p:nvPr/>
      </p:nvGrpSpPr>
      <p:grpSpPr>
        <a:xfrm>
          <a:off x="0" y="0"/>
          <a:ext cx="0" cy="0"/>
          <a:chOff x="0" y="0"/>
          <a:chExt cx="0" cy="0"/>
        </a:xfrm>
      </p:grpSpPr>
      <p:sp>
        <p:nvSpPr>
          <p:cNvPr id="89" name="Google Shape;89;p14"/>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4">
  <p:cSld name="CUSTOM_27">
    <p:bg>
      <p:bgPr>
        <a:blipFill>
          <a:blip r:embed="rId2">
            <a:alphaModFix/>
          </a:blip>
          <a:stretch>
            <a:fillRect/>
          </a:stretch>
        </a:blipFill>
      </p:bgPr>
    </p:bg>
    <p:spTree>
      <p:nvGrpSpPr>
        <p:cNvPr id="90" name="Shape 90"/>
        <p:cNvGrpSpPr/>
        <p:nvPr/>
      </p:nvGrpSpPr>
      <p:grpSpPr>
        <a:xfrm>
          <a:off x="0" y="0"/>
          <a:ext cx="0" cy="0"/>
          <a:chOff x="0" y="0"/>
          <a:chExt cx="0" cy="0"/>
        </a:xfrm>
      </p:grpSpPr>
      <p:sp>
        <p:nvSpPr>
          <p:cNvPr id="91" name="Google Shape;91;p15"/>
          <p:cNvSpPr txBox="1"/>
          <p:nvPr>
            <p:ph type="ctrTitle"/>
          </p:nvPr>
        </p:nvSpPr>
        <p:spPr>
          <a:xfrm flipH="1">
            <a:off x="1180003" y="1347038"/>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p:txBody>
      </p:sp>
      <p:sp>
        <p:nvSpPr>
          <p:cNvPr id="92" name="Google Shape;92;p15"/>
          <p:cNvSpPr txBox="1"/>
          <p:nvPr>
            <p:ph hasCustomPrompt="1" idx="2" type="title"/>
          </p:nvPr>
        </p:nvSpPr>
        <p:spPr>
          <a:xfrm flipH="1">
            <a:off x="1180003" y="1035213"/>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93" name="Google Shape;93;p15"/>
          <p:cNvSpPr txBox="1"/>
          <p:nvPr>
            <p:ph idx="1" type="subTitle"/>
          </p:nvPr>
        </p:nvSpPr>
        <p:spPr>
          <a:xfrm>
            <a:off x="1180003" y="2742989"/>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100"/>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28">
    <p:bg>
      <p:bgPr>
        <a:blipFill>
          <a:blip r:embed="rId2">
            <a:alphaModFix/>
          </a:blip>
          <a:stretch>
            <a:fillRect/>
          </a:stretch>
        </a:blipFill>
      </p:bgPr>
    </p:bg>
    <p:spTree>
      <p:nvGrpSpPr>
        <p:cNvPr id="94" name="Shape 94"/>
        <p:cNvGrpSpPr/>
        <p:nvPr/>
      </p:nvGrpSpPr>
      <p:grpSpPr>
        <a:xfrm>
          <a:off x="0" y="0"/>
          <a:ext cx="0" cy="0"/>
          <a:chOff x="0" y="0"/>
          <a:chExt cx="0" cy="0"/>
        </a:xfrm>
      </p:grpSpPr>
      <p:sp>
        <p:nvSpPr>
          <p:cNvPr id="95" name="Google Shape;95;p16"/>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96" name="Google Shape;96;p16"/>
          <p:cNvSpPr txBox="1"/>
          <p:nvPr>
            <p:ph idx="2" type="ctrTitle"/>
          </p:nvPr>
        </p:nvSpPr>
        <p:spPr>
          <a:xfrm>
            <a:off x="2285760" y="1652042"/>
            <a:ext cx="17931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p:txBody>
      </p:sp>
      <p:sp>
        <p:nvSpPr>
          <p:cNvPr id="97" name="Google Shape;97;p16"/>
          <p:cNvSpPr txBox="1"/>
          <p:nvPr>
            <p:ph idx="1" type="subTitle"/>
          </p:nvPr>
        </p:nvSpPr>
        <p:spPr>
          <a:xfrm>
            <a:off x="2285760" y="1946292"/>
            <a:ext cx="17082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8" name="Google Shape;98;p16"/>
          <p:cNvSpPr txBox="1"/>
          <p:nvPr>
            <p:ph idx="3" type="ctrTitle"/>
          </p:nvPr>
        </p:nvSpPr>
        <p:spPr>
          <a:xfrm>
            <a:off x="2285760" y="3570573"/>
            <a:ext cx="17931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p:txBody>
      </p:sp>
      <p:sp>
        <p:nvSpPr>
          <p:cNvPr id="99" name="Google Shape;99;p16"/>
          <p:cNvSpPr txBox="1"/>
          <p:nvPr>
            <p:ph idx="4" type="subTitle"/>
          </p:nvPr>
        </p:nvSpPr>
        <p:spPr>
          <a:xfrm>
            <a:off x="2285760" y="3864823"/>
            <a:ext cx="17082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0" name="Google Shape;100;p16"/>
          <p:cNvSpPr txBox="1"/>
          <p:nvPr>
            <p:ph idx="5" type="ctrTitle"/>
          </p:nvPr>
        </p:nvSpPr>
        <p:spPr>
          <a:xfrm>
            <a:off x="5047297" y="1652042"/>
            <a:ext cx="17931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Clr>
                <a:schemeClr val="accent6"/>
              </a:buClr>
              <a:buSzPts val="1400"/>
              <a:buNone/>
              <a:defRPr sz="1400">
                <a:solidFill>
                  <a:schemeClr val="accent6"/>
                </a:solidFill>
              </a:defRPr>
            </a:lvl2pPr>
            <a:lvl3pPr lvl="2" rtl="0" algn="r">
              <a:spcBef>
                <a:spcPts val="0"/>
              </a:spcBef>
              <a:spcAft>
                <a:spcPts val="0"/>
              </a:spcAft>
              <a:buClr>
                <a:schemeClr val="accent6"/>
              </a:buClr>
              <a:buSzPts val="1400"/>
              <a:buNone/>
              <a:defRPr sz="1400">
                <a:solidFill>
                  <a:schemeClr val="accent6"/>
                </a:solidFill>
              </a:defRPr>
            </a:lvl3pPr>
            <a:lvl4pPr lvl="3" rtl="0" algn="r">
              <a:spcBef>
                <a:spcPts val="0"/>
              </a:spcBef>
              <a:spcAft>
                <a:spcPts val="0"/>
              </a:spcAft>
              <a:buClr>
                <a:schemeClr val="accent6"/>
              </a:buClr>
              <a:buSzPts val="1400"/>
              <a:buNone/>
              <a:defRPr sz="1400">
                <a:solidFill>
                  <a:schemeClr val="accent6"/>
                </a:solidFill>
              </a:defRPr>
            </a:lvl4pPr>
            <a:lvl5pPr lvl="4" rtl="0" algn="r">
              <a:spcBef>
                <a:spcPts val="0"/>
              </a:spcBef>
              <a:spcAft>
                <a:spcPts val="0"/>
              </a:spcAft>
              <a:buClr>
                <a:schemeClr val="accent6"/>
              </a:buClr>
              <a:buSzPts val="1400"/>
              <a:buNone/>
              <a:defRPr sz="1400">
                <a:solidFill>
                  <a:schemeClr val="accent6"/>
                </a:solidFill>
              </a:defRPr>
            </a:lvl5pPr>
            <a:lvl6pPr lvl="5" rtl="0" algn="r">
              <a:spcBef>
                <a:spcPts val="0"/>
              </a:spcBef>
              <a:spcAft>
                <a:spcPts val="0"/>
              </a:spcAft>
              <a:buClr>
                <a:schemeClr val="accent6"/>
              </a:buClr>
              <a:buSzPts val="1400"/>
              <a:buNone/>
              <a:defRPr sz="1400">
                <a:solidFill>
                  <a:schemeClr val="accent6"/>
                </a:solidFill>
              </a:defRPr>
            </a:lvl6pPr>
            <a:lvl7pPr lvl="6" rtl="0" algn="r">
              <a:spcBef>
                <a:spcPts val="0"/>
              </a:spcBef>
              <a:spcAft>
                <a:spcPts val="0"/>
              </a:spcAft>
              <a:buClr>
                <a:schemeClr val="accent6"/>
              </a:buClr>
              <a:buSzPts val="1400"/>
              <a:buNone/>
              <a:defRPr sz="1400">
                <a:solidFill>
                  <a:schemeClr val="accent6"/>
                </a:solidFill>
              </a:defRPr>
            </a:lvl7pPr>
            <a:lvl8pPr lvl="7" rtl="0" algn="r">
              <a:spcBef>
                <a:spcPts val="0"/>
              </a:spcBef>
              <a:spcAft>
                <a:spcPts val="0"/>
              </a:spcAft>
              <a:buClr>
                <a:schemeClr val="accent6"/>
              </a:buClr>
              <a:buSzPts val="1400"/>
              <a:buNone/>
              <a:defRPr sz="1400">
                <a:solidFill>
                  <a:schemeClr val="accent6"/>
                </a:solidFill>
              </a:defRPr>
            </a:lvl8pPr>
            <a:lvl9pPr lvl="8" rtl="0" algn="r">
              <a:spcBef>
                <a:spcPts val="0"/>
              </a:spcBef>
              <a:spcAft>
                <a:spcPts val="0"/>
              </a:spcAft>
              <a:buClr>
                <a:schemeClr val="accent6"/>
              </a:buClr>
              <a:buSzPts val="1400"/>
              <a:buNone/>
              <a:defRPr sz="1400">
                <a:solidFill>
                  <a:schemeClr val="accent6"/>
                </a:solidFill>
              </a:defRPr>
            </a:lvl9pPr>
          </a:lstStyle>
          <a:p/>
        </p:txBody>
      </p:sp>
      <p:sp>
        <p:nvSpPr>
          <p:cNvPr id="101" name="Google Shape;101;p16"/>
          <p:cNvSpPr txBox="1"/>
          <p:nvPr>
            <p:ph idx="6" type="subTitle"/>
          </p:nvPr>
        </p:nvSpPr>
        <p:spPr>
          <a:xfrm>
            <a:off x="5047299" y="1946292"/>
            <a:ext cx="17931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102" name="Google Shape;102;p16"/>
          <p:cNvSpPr txBox="1"/>
          <p:nvPr>
            <p:ph idx="7" type="ctrTitle"/>
          </p:nvPr>
        </p:nvSpPr>
        <p:spPr>
          <a:xfrm>
            <a:off x="5047297" y="3570573"/>
            <a:ext cx="17931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Clr>
                <a:schemeClr val="accent6"/>
              </a:buClr>
              <a:buSzPts val="1400"/>
              <a:buNone/>
              <a:defRPr sz="1400">
                <a:solidFill>
                  <a:schemeClr val="accent6"/>
                </a:solidFill>
              </a:defRPr>
            </a:lvl2pPr>
            <a:lvl3pPr lvl="2" rtl="0" algn="r">
              <a:spcBef>
                <a:spcPts val="0"/>
              </a:spcBef>
              <a:spcAft>
                <a:spcPts val="0"/>
              </a:spcAft>
              <a:buClr>
                <a:schemeClr val="accent6"/>
              </a:buClr>
              <a:buSzPts val="1400"/>
              <a:buNone/>
              <a:defRPr sz="1400">
                <a:solidFill>
                  <a:schemeClr val="accent6"/>
                </a:solidFill>
              </a:defRPr>
            </a:lvl3pPr>
            <a:lvl4pPr lvl="3" rtl="0" algn="r">
              <a:spcBef>
                <a:spcPts val="0"/>
              </a:spcBef>
              <a:spcAft>
                <a:spcPts val="0"/>
              </a:spcAft>
              <a:buClr>
                <a:schemeClr val="accent6"/>
              </a:buClr>
              <a:buSzPts val="1400"/>
              <a:buNone/>
              <a:defRPr sz="1400">
                <a:solidFill>
                  <a:schemeClr val="accent6"/>
                </a:solidFill>
              </a:defRPr>
            </a:lvl4pPr>
            <a:lvl5pPr lvl="4" rtl="0" algn="r">
              <a:spcBef>
                <a:spcPts val="0"/>
              </a:spcBef>
              <a:spcAft>
                <a:spcPts val="0"/>
              </a:spcAft>
              <a:buClr>
                <a:schemeClr val="accent6"/>
              </a:buClr>
              <a:buSzPts val="1400"/>
              <a:buNone/>
              <a:defRPr sz="1400">
                <a:solidFill>
                  <a:schemeClr val="accent6"/>
                </a:solidFill>
              </a:defRPr>
            </a:lvl5pPr>
            <a:lvl6pPr lvl="5" rtl="0" algn="r">
              <a:spcBef>
                <a:spcPts val="0"/>
              </a:spcBef>
              <a:spcAft>
                <a:spcPts val="0"/>
              </a:spcAft>
              <a:buClr>
                <a:schemeClr val="accent6"/>
              </a:buClr>
              <a:buSzPts val="1400"/>
              <a:buNone/>
              <a:defRPr sz="1400">
                <a:solidFill>
                  <a:schemeClr val="accent6"/>
                </a:solidFill>
              </a:defRPr>
            </a:lvl6pPr>
            <a:lvl7pPr lvl="6" rtl="0" algn="r">
              <a:spcBef>
                <a:spcPts val="0"/>
              </a:spcBef>
              <a:spcAft>
                <a:spcPts val="0"/>
              </a:spcAft>
              <a:buClr>
                <a:schemeClr val="accent6"/>
              </a:buClr>
              <a:buSzPts val="1400"/>
              <a:buNone/>
              <a:defRPr sz="1400">
                <a:solidFill>
                  <a:schemeClr val="accent6"/>
                </a:solidFill>
              </a:defRPr>
            </a:lvl7pPr>
            <a:lvl8pPr lvl="7" rtl="0" algn="r">
              <a:spcBef>
                <a:spcPts val="0"/>
              </a:spcBef>
              <a:spcAft>
                <a:spcPts val="0"/>
              </a:spcAft>
              <a:buClr>
                <a:schemeClr val="accent6"/>
              </a:buClr>
              <a:buSzPts val="1400"/>
              <a:buNone/>
              <a:defRPr sz="1400">
                <a:solidFill>
                  <a:schemeClr val="accent6"/>
                </a:solidFill>
              </a:defRPr>
            </a:lvl8pPr>
            <a:lvl9pPr lvl="8" rtl="0" algn="r">
              <a:spcBef>
                <a:spcPts val="0"/>
              </a:spcBef>
              <a:spcAft>
                <a:spcPts val="0"/>
              </a:spcAft>
              <a:buClr>
                <a:schemeClr val="accent6"/>
              </a:buClr>
              <a:buSzPts val="1400"/>
              <a:buNone/>
              <a:defRPr sz="1400">
                <a:solidFill>
                  <a:schemeClr val="accent6"/>
                </a:solidFill>
              </a:defRPr>
            </a:lvl9pPr>
          </a:lstStyle>
          <a:p/>
        </p:txBody>
      </p:sp>
      <p:sp>
        <p:nvSpPr>
          <p:cNvPr id="103" name="Google Shape;103;p16"/>
          <p:cNvSpPr txBox="1"/>
          <p:nvPr>
            <p:ph idx="8" type="subTitle"/>
          </p:nvPr>
        </p:nvSpPr>
        <p:spPr>
          <a:xfrm>
            <a:off x="5047299" y="3864823"/>
            <a:ext cx="17931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29">
    <p:spTree>
      <p:nvGrpSpPr>
        <p:cNvPr id="104" name="Shape 104"/>
        <p:cNvGrpSpPr/>
        <p:nvPr/>
      </p:nvGrpSpPr>
      <p:grpSpPr>
        <a:xfrm>
          <a:off x="0" y="0"/>
          <a:ext cx="0" cy="0"/>
          <a:chOff x="0" y="0"/>
          <a:chExt cx="0" cy="0"/>
        </a:xfrm>
      </p:grpSpPr>
      <p:sp>
        <p:nvSpPr>
          <p:cNvPr id="105" name="Google Shape;105;p17"/>
          <p:cNvSpPr txBox="1"/>
          <p:nvPr>
            <p:ph type="ctrTitle"/>
          </p:nvPr>
        </p:nvSpPr>
        <p:spPr>
          <a:xfrm flipH="1">
            <a:off x="1193529" y="1611150"/>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5">
  <p:cSld name="CUSTOM_30">
    <p:bg>
      <p:bgPr>
        <a:blipFill>
          <a:blip r:embed="rId2">
            <a:alphaModFix/>
          </a:blip>
          <a:stretch>
            <a:fillRect/>
          </a:stretch>
        </a:blipFill>
      </p:bgPr>
    </p:bg>
    <p:spTree>
      <p:nvGrpSpPr>
        <p:cNvPr id="106" name="Shape 106"/>
        <p:cNvGrpSpPr/>
        <p:nvPr/>
      </p:nvGrpSpPr>
      <p:grpSpPr>
        <a:xfrm>
          <a:off x="0" y="0"/>
          <a:ext cx="0" cy="0"/>
          <a:chOff x="0" y="0"/>
          <a:chExt cx="0" cy="0"/>
        </a:xfrm>
      </p:grpSpPr>
      <p:sp>
        <p:nvSpPr>
          <p:cNvPr id="107" name="Google Shape;107;p18"/>
          <p:cNvSpPr txBox="1"/>
          <p:nvPr>
            <p:ph type="ctrTitle"/>
          </p:nvPr>
        </p:nvSpPr>
        <p:spPr>
          <a:xfrm flipH="1">
            <a:off x="2260329" y="2193805"/>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p:txBody>
      </p:sp>
      <p:sp>
        <p:nvSpPr>
          <p:cNvPr id="108" name="Google Shape;108;p18"/>
          <p:cNvSpPr txBox="1"/>
          <p:nvPr>
            <p:ph hasCustomPrompt="1" idx="2" type="title"/>
          </p:nvPr>
        </p:nvSpPr>
        <p:spPr>
          <a:xfrm flipH="1">
            <a:off x="2260329" y="1881980"/>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09" name="Google Shape;109;p18"/>
          <p:cNvSpPr txBox="1"/>
          <p:nvPr>
            <p:ph idx="1" type="subTitle"/>
          </p:nvPr>
        </p:nvSpPr>
        <p:spPr>
          <a:xfrm>
            <a:off x="2260329" y="3476054"/>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USTOM_15_1_1">
    <p:bg>
      <p:bgPr>
        <a:blipFill>
          <a:blip r:embed="rId2">
            <a:alphaModFix/>
          </a:blip>
          <a:stretch>
            <a:fillRect/>
          </a:stretch>
        </a:blipFill>
      </p:bgPr>
    </p:bg>
    <p:spTree>
      <p:nvGrpSpPr>
        <p:cNvPr id="110" name="Shape 110"/>
        <p:cNvGrpSpPr/>
        <p:nvPr/>
      </p:nvGrpSpPr>
      <p:grpSpPr>
        <a:xfrm>
          <a:off x="0" y="0"/>
          <a:ext cx="0" cy="0"/>
          <a:chOff x="0" y="0"/>
          <a:chExt cx="0" cy="0"/>
        </a:xfrm>
      </p:grpSpPr>
      <p:sp>
        <p:nvSpPr>
          <p:cNvPr id="111" name="Google Shape;111;p19"/>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4">
  <p:cSld name="CUSTOM_15_1_1_1">
    <p:bg>
      <p:bgPr>
        <a:blipFill>
          <a:blip r:embed="rId2">
            <a:alphaModFix/>
          </a:blip>
          <a:stretch>
            <a:fillRect/>
          </a:stretch>
        </a:blipFill>
      </p:bgPr>
    </p:bg>
    <p:spTree>
      <p:nvGrpSpPr>
        <p:cNvPr id="112" name="Shape 112"/>
        <p:cNvGrpSpPr/>
        <p:nvPr/>
      </p:nvGrpSpPr>
      <p:grpSpPr>
        <a:xfrm>
          <a:off x="0" y="0"/>
          <a:ext cx="0" cy="0"/>
          <a:chOff x="0" y="0"/>
          <a:chExt cx="0" cy="0"/>
        </a:xfrm>
      </p:grpSpPr>
      <p:sp>
        <p:nvSpPr>
          <p:cNvPr id="113" name="Google Shape;113;p20"/>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7">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385875" y="2098650"/>
            <a:ext cx="23724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3" name="Google Shape;13;p3"/>
          <p:cNvSpPr txBox="1"/>
          <p:nvPr>
            <p:ph idx="2" type="ctrTitle"/>
          </p:nvPr>
        </p:nvSpPr>
        <p:spPr>
          <a:xfrm>
            <a:off x="390296" y="201653"/>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14" name="Google Shape;14;p3"/>
          <p:cNvSpPr txBox="1"/>
          <p:nvPr>
            <p:ph idx="1" type="subTitle"/>
          </p:nvPr>
        </p:nvSpPr>
        <p:spPr>
          <a:xfrm>
            <a:off x="690446" y="656478"/>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sz="900"/>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15" name="Google Shape;15;p3"/>
          <p:cNvSpPr txBox="1"/>
          <p:nvPr>
            <p:ph hasCustomPrompt="1" idx="3" type="title"/>
          </p:nvPr>
        </p:nvSpPr>
        <p:spPr>
          <a:xfrm>
            <a:off x="2118448" y="54444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p:nvPr>
            <p:ph hasCustomPrompt="1" idx="4" type="title"/>
          </p:nvPr>
        </p:nvSpPr>
        <p:spPr>
          <a:xfrm>
            <a:off x="2105406" y="151580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7" name="Google Shape;17;p3"/>
          <p:cNvSpPr txBox="1"/>
          <p:nvPr>
            <p:ph hasCustomPrompt="1" idx="5" type="title"/>
          </p:nvPr>
        </p:nvSpPr>
        <p:spPr>
          <a:xfrm>
            <a:off x="2105406" y="248716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hasCustomPrompt="1" idx="6" type="title"/>
          </p:nvPr>
        </p:nvSpPr>
        <p:spPr>
          <a:xfrm>
            <a:off x="5922008" y="2092638"/>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p:nvPr>
            <p:ph hasCustomPrompt="1" idx="7" type="title"/>
          </p:nvPr>
        </p:nvSpPr>
        <p:spPr>
          <a:xfrm>
            <a:off x="5922008" y="3112336"/>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p:nvPr>
            <p:ph hasCustomPrompt="1" idx="8" type="title"/>
          </p:nvPr>
        </p:nvSpPr>
        <p:spPr>
          <a:xfrm>
            <a:off x="5922008" y="4132033"/>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9" type="ctrTitle"/>
          </p:nvPr>
        </p:nvSpPr>
        <p:spPr>
          <a:xfrm>
            <a:off x="390296" y="1167854"/>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22" name="Google Shape;22;p3"/>
          <p:cNvSpPr txBox="1"/>
          <p:nvPr>
            <p:ph idx="13" type="subTitle"/>
          </p:nvPr>
        </p:nvSpPr>
        <p:spPr>
          <a:xfrm>
            <a:off x="690446" y="1622677"/>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sz="900"/>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23" name="Google Shape;23;p3"/>
          <p:cNvSpPr txBox="1"/>
          <p:nvPr>
            <p:ph idx="14" type="ctrTitle"/>
          </p:nvPr>
        </p:nvSpPr>
        <p:spPr>
          <a:xfrm>
            <a:off x="390296" y="2141336"/>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24" name="Google Shape;24;p3"/>
          <p:cNvSpPr txBox="1"/>
          <p:nvPr>
            <p:ph idx="15" type="subTitle"/>
          </p:nvPr>
        </p:nvSpPr>
        <p:spPr>
          <a:xfrm>
            <a:off x="690446" y="2596156"/>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sz="900"/>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25" name="Google Shape;25;p3"/>
          <p:cNvSpPr txBox="1"/>
          <p:nvPr>
            <p:ph idx="16" type="ctrTitle"/>
          </p:nvPr>
        </p:nvSpPr>
        <p:spPr>
          <a:xfrm>
            <a:off x="6811558" y="1775180"/>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26" name="Google Shape;26;p3"/>
          <p:cNvSpPr txBox="1"/>
          <p:nvPr>
            <p:ph idx="17" type="subTitle"/>
          </p:nvPr>
        </p:nvSpPr>
        <p:spPr>
          <a:xfrm>
            <a:off x="6811558" y="2230005"/>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27" name="Google Shape;27;p3"/>
          <p:cNvSpPr txBox="1"/>
          <p:nvPr>
            <p:ph idx="18" type="ctrTitle"/>
          </p:nvPr>
        </p:nvSpPr>
        <p:spPr>
          <a:xfrm>
            <a:off x="6811558" y="2799095"/>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28" name="Google Shape;28;p3"/>
          <p:cNvSpPr txBox="1"/>
          <p:nvPr>
            <p:ph idx="19" type="subTitle"/>
          </p:nvPr>
        </p:nvSpPr>
        <p:spPr>
          <a:xfrm>
            <a:off x="6811558" y="3253917"/>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29" name="Google Shape;29;p3"/>
          <p:cNvSpPr txBox="1"/>
          <p:nvPr>
            <p:ph idx="20" type="ctrTitle"/>
          </p:nvPr>
        </p:nvSpPr>
        <p:spPr>
          <a:xfrm>
            <a:off x="6811558" y="3811353"/>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30" name="Google Shape;30;p3"/>
          <p:cNvSpPr txBox="1"/>
          <p:nvPr>
            <p:ph idx="21" type="subTitle"/>
          </p:nvPr>
        </p:nvSpPr>
        <p:spPr>
          <a:xfrm>
            <a:off x="6811558" y="4266173"/>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6">
  <p:cSld name="CUSTOM_31">
    <p:bg>
      <p:bgPr>
        <a:blipFill>
          <a:blip r:embed="rId2">
            <a:alphaModFix/>
          </a:blip>
          <a:stretch>
            <a:fillRect/>
          </a:stretch>
        </a:blipFill>
      </p:bgPr>
    </p:bg>
    <p:spTree>
      <p:nvGrpSpPr>
        <p:cNvPr id="114" name="Shape 114"/>
        <p:cNvGrpSpPr/>
        <p:nvPr/>
      </p:nvGrpSpPr>
      <p:grpSpPr>
        <a:xfrm>
          <a:off x="0" y="0"/>
          <a:ext cx="0" cy="0"/>
          <a:chOff x="0" y="0"/>
          <a:chExt cx="0" cy="0"/>
        </a:xfrm>
      </p:grpSpPr>
      <p:sp>
        <p:nvSpPr>
          <p:cNvPr id="115" name="Google Shape;115;p21"/>
          <p:cNvSpPr txBox="1"/>
          <p:nvPr>
            <p:ph type="ctrTitle"/>
          </p:nvPr>
        </p:nvSpPr>
        <p:spPr>
          <a:xfrm flipH="1">
            <a:off x="1698072" y="2178475"/>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chemeClr val="lt1"/>
              </a:buClr>
              <a:buSzPts val="6500"/>
              <a:buNone/>
              <a:defRPr sz="6500">
                <a:solidFill>
                  <a:schemeClr val="lt1"/>
                </a:solidFill>
              </a:defRPr>
            </a:lvl2pPr>
            <a:lvl3pPr lvl="2" rtl="0" algn="r">
              <a:spcBef>
                <a:spcPts val="0"/>
              </a:spcBef>
              <a:spcAft>
                <a:spcPts val="0"/>
              </a:spcAft>
              <a:buClr>
                <a:schemeClr val="lt1"/>
              </a:buClr>
              <a:buSzPts val="6500"/>
              <a:buNone/>
              <a:defRPr sz="6500">
                <a:solidFill>
                  <a:schemeClr val="lt1"/>
                </a:solidFill>
              </a:defRPr>
            </a:lvl3pPr>
            <a:lvl4pPr lvl="3" rtl="0" algn="r">
              <a:spcBef>
                <a:spcPts val="0"/>
              </a:spcBef>
              <a:spcAft>
                <a:spcPts val="0"/>
              </a:spcAft>
              <a:buClr>
                <a:schemeClr val="lt1"/>
              </a:buClr>
              <a:buSzPts val="6500"/>
              <a:buNone/>
              <a:defRPr sz="6500">
                <a:solidFill>
                  <a:schemeClr val="lt1"/>
                </a:solidFill>
              </a:defRPr>
            </a:lvl4pPr>
            <a:lvl5pPr lvl="4" rtl="0" algn="r">
              <a:spcBef>
                <a:spcPts val="0"/>
              </a:spcBef>
              <a:spcAft>
                <a:spcPts val="0"/>
              </a:spcAft>
              <a:buClr>
                <a:schemeClr val="lt1"/>
              </a:buClr>
              <a:buSzPts val="6500"/>
              <a:buNone/>
              <a:defRPr sz="6500">
                <a:solidFill>
                  <a:schemeClr val="lt1"/>
                </a:solidFill>
              </a:defRPr>
            </a:lvl5pPr>
            <a:lvl6pPr lvl="5" rtl="0" algn="r">
              <a:spcBef>
                <a:spcPts val="0"/>
              </a:spcBef>
              <a:spcAft>
                <a:spcPts val="0"/>
              </a:spcAft>
              <a:buClr>
                <a:schemeClr val="lt1"/>
              </a:buClr>
              <a:buSzPts val="6500"/>
              <a:buNone/>
              <a:defRPr sz="6500">
                <a:solidFill>
                  <a:schemeClr val="lt1"/>
                </a:solidFill>
              </a:defRPr>
            </a:lvl6pPr>
            <a:lvl7pPr lvl="6" rtl="0" algn="r">
              <a:spcBef>
                <a:spcPts val="0"/>
              </a:spcBef>
              <a:spcAft>
                <a:spcPts val="0"/>
              </a:spcAft>
              <a:buClr>
                <a:schemeClr val="lt1"/>
              </a:buClr>
              <a:buSzPts val="6500"/>
              <a:buNone/>
              <a:defRPr sz="6500">
                <a:solidFill>
                  <a:schemeClr val="lt1"/>
                </a:solidFill>
              </a:defRPr>
            </a:lvl7pPr>
            <a:lvl8pPr lvl="7" rtl="0" algn="r">
              <a:spcBef>
                <a:spcPts val="0"/>
              </a:spcBef>
              <a:spcAft>
                <a:spcPts val="0"/>
              </a:spcAft>
              <a:buClr>
                <a:schemeClr val="lt1"/>
              </a:buClr>
              <a:buSzPts val="6500"/>
              <a:buNone/>
              <a:defRPr sz="6500">
                <a:solidFill>
                  <a:schemeClr val="lt1"/>
                </a:solidFill>
              </a:defRPr>
            </a:lvl8pPr>
            <a:lvl9pPr lvl="8" rtl="0" algn="r">
              <a:spcBef>
                <a:spcPts val="0"/>
              </a:spcBef>
              <a:spcAft>
                <a:spcPts val="0"/>
              </a:spcAft>
              <a:buClr>
                <a:schemeClr val="lt1"/>
              </a:buClr>
              <a:buSzPts val="6500"/>
              <a:buNone/>
              <a:defRPr sz="6500">
                <a:solidFill>
                  <a:schemeClr val="lt1"/>
                </a:solidFill>
              </a:defRPr>
            </a:lvl9pPr>
          </a:lstStyle>
          <a:p/>
        </p:txBody>
      </p:sp>
      <p:sp>
        <p:nvSpPr>
          <p:cNvPr id="116" name="Google Shape;116;p21"/>
          <p:cNvSpPr txBox="1"/>
          <p:nvPr>
            <p:ph hasCustomPrompt="1" idx="2" type="title"/>
          </p:nvPr>
        </p:nvSpPr>
        <p:spPr>
          <a:xfrm flipH="1">
            <a:off x="3914472" y="1866650"/>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21"/>
          <p:cNvSpPr txBox="1"/>
          <p:nvPr>
            <p:ph idx="1" type="subTitle"/>
          </p:nvPr>
        </p:nvSpPr>
        <p:spPr>
          <a:xfrm>
            <a:off x="2668872" y="3476054"/>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5">
  <p:cSld name="CUSTOM_15_1_1_1_1">
    <p:bg>
      <p:bgPr>
        <a:blipFill>
          <a:blip r:embed="rId2">
            <a:alphaModFix/>
          </a:blip>
          <a:stretch>
            <a:fillRect/>
          </a:stretch>
        </a:blipFill>
      </p:bgPr>
    </p:bg>
    <p:spTree>
      <p:nvGrpSpPr>
        <p:cNvPr id="118" name="Shape 118"/>
        <p:cNvGrpSpPr/>
        <p:nvPr/>
      </p:nvGrpSpPr>
      <p:grpSpPr>
        <a:xfrm>
          <a:off x="0" y="0"/>
          <a:ext cx="0" cy="0"/>
          <a:chOff x="0" y="0"/>
          <a:chExt cx="0" cy="0"/>
        </a:xfrm>
      </p:grpSpPr>
      <p:sp>
        <p:nvSpPr>
          <p:cNvPr id="119" name="Google Shape;119;p22"/>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2">
    <p:bg>
      <p:bgPr>
        <a:blipFill>
          <a:blip r:embed="rId2">
            <a:alphaModFix/>
          </a:blip>
          <a:stretch>
            <a:fillRect/>
          </a:stretch>
        </a:blipFill>
      </p:bgPr>
    </p:bg>
    <p:spTree>
      <p:nvGrpSpPr>
        <p:cNvPr id="120" name="Shape 120"/>
        <p:cNvGrpSpPr/>
        <p:nvPr/>
      </p:nvGrpSpPr>
      <p:grpSpPr>
        <a:xfrm>
          <a:off x="0" y="0"/>
          <a:ext cx="0" cy="0"/>
          <a:chOff x="0" y="0"/>
          <a:chExt cx="0" cy="0"/>
        </a:xfrm>
      </p:grpSpPr>
      <p:sp>
        <p:nvSpPr>
          <p:cNvPr id="121" name="Google Shape;121;p23"/>
          <p:cNvSpPr txBox="1"/>
          <p:nvPr>
            <p:ph type="ctrTitle"/>
          </p:nvPr>
        </p:nvSpPr>
        <p:spPr>
          <a:xfrm flipH="1">
            <a:off x="1974150" y="1161000"/>
            <a:ext cx="5195700" cy="1365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4800"/>
              <a:buNone/>
              <a:defRPr sz="4800"/>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122" name="Google Shape;122;p23"/>
          <p:cNvSpPr txBox="1"/>
          <p:nvPr>
            <p:ph idx="1" type="subTitle"/>
          </p:nvPr>
        </p:nvSpPr>
        <p:spPr>
          <a:xfrm>
            <a:off x="2152500" y="2494850"/>
            <a:ext cx="48390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3" name="Google Shape;123;p23"/>
          <p:cNvSpPr txBox="1"/>
          <p:nvPr/>
        </p:nvSpPr>
        <p:spPr>
          <a:xfrm>
            <a:off x="625906" y="3722418"/>
            <a:ext cx="3830100" cy="1784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Roboto Condensed Light"/>
                <a:ea typeface="Roboto Condensed Light"/>
                <a:cs typeface="Roboto Condensed Light"/>
                <a:sym typeface="Roboto Condensed Light"/>
              </a:rPr>
              <a:t>CREDITS: This presentation template was created by </a:t>
            </a:r>
            <a:r>
              <a:rPr b="1" lang="en" sz="1000">
                <a:solidFill>
                  <a:schemeClr val="dk1"/>
                </a:solidFill>
                <a:uFill>
                  <a:noFill/>
                </a:uFill>
                <a:latin typeface="Roboto Condensed"/>
                <a:ea typeface="Roboto Condensed"/>
                <a:cs typeface="Roboto Condensed"/>
                <a:sym typeface="Roboto Condensed"/>
                <a:hlinkClick r:id="rId3">
                  <a:extLst>
                    <a:ext uri="{A12FA001-AC4F-418D-AE19-62706E023703}">
                      <ahyp:hlinkClr val="tx"/>
                    </a:ext>
                  </a:extLst>
                </a:hlinkClick>
              </a:rPr>
              <a:t>Slidesgo</a:t>
            </a:r>
            <a:r>
              <a:rPr lang="en" sz="1000">
                <a:solidFill>
                  <a:schemeClr val="dk1"/>
                </a:solidFill>
                <a:latin typeface="Roboto Condensed Light"/>
                <a:ea typeface="Roboto Condensed Light"/>
                <a:cs typeface="Roboto Condensed Light"/>
                <a:sym typeface="Roboto Condensed Light"/>
              </a:rPr>
              <a:t>, including icons by </a:t>
            </a:r>
            <a:r>
              <a:rPr b="1" lang="en" sz="1000">
                <a:solidFill>
                  <a:schemeClr val="dk1"/>
                </a:solidFill>
                <a:uFill>
                  <a:noFill/>
                </a:uFill>
                <a:latin typeface="Roboto Condensed"/>
                <a:ea typeface="Roboto Condensed"/>
                <a:cs typeface="Roboto Condensed"/>
                <a:sym typeface="Roboto Condensed"/>
                <a:hlinkClick r:id="rId4">
                  <a:extLst>
                    <a:ext uri="{A12FA001-AC4F-418D-AE19-62706E023703}">
                      <ahyp:hlinkClr val="tx"/>
                    </a:ext>
                  </a:extLst>
                </a:hlinkClick>
              </a:rPr>
              <a:t>Flaticon</a:t>
            </a:r>
            <a:r>
              <a:rPr lang="en" sz="1000">
                <a:solidFill>
                  <a:schemeClr val="dk1"/>
                </a:solidFill>
                <a:latin typeface="Roboto Condensed Light"/>
                <a:ea typeface="Roboto Condensed Light"/>
                <a:cs typeface="Roboto Condensed Light"/>
                <a:sym typeface="Roboto Condensed Light"/>
              </a:rPr>
              <a:t>, and infographics &amp; images by </a:t>
            </a:r>
            <a:r>
              <a:rPr b="1" lang="en" sz="1000">
                <a:solidFill>
                  <a:schemeClr val="dk1"/>
                </a:solidFill>
                <a:uFill>
                  <a:noFill/>
                </a:uFill>
                <a:latin typeface="Roboto Condensed"/>
                <a:ea typeface="Roboto Condensed"/>
                <a:cs typeface="Roboto Condensed"/>
                <a:sym typeface="Roboto Condensed"/>
                <a:hlinkClick r:id="rId5">
                  <a:extLst>
                    <a:ext uri="{A12FA001-AC4F-418D-AE19-62706E023703}">
                      <ahyp:hlinkClr val="tx"/>
                    </a:ext>
                  </a:extLst>
                </a:hlinkClick>
              </a:rPr>
              <a:t>Freepik</a:t>
            </a:r>
            <a:r>
              <a:rPr lang="en" sz="1000">
                <a:solidFill>
                  <a:schemeClr val="dk1"/>
                </a:solidFill>
                <a:latin typeface="Roboto Condensed Light"/>
                <a:ea typeface="Roboto Condensed Light"/>
                <a:cs typeface="Roboto Condensed Light"/>
                <a:sym typeface="Roboto Condensed Light"/>
              </a:rPr>
              <a:t>. </a:t>
            </a:r>
            <a:endParaRPr sz="1000">
              <a:solidFill>
                <a:schemeClr val="dk1"/>
              </a:solidFill>
              <a:latin typeface="Roboto Condensed Light"/>
              <a:ea typeface="Roboto Condensed Light"/>
              <a:cs typeface="Roboto Condensed Light"/>
              <a:sym typeface="Roboto Condensed Light"/>
            </a:endParaRPr>
          </a:p>
          <a:p>
            <a:pPr indent="0" lvl="0" marL="0" rtl="0" algn="l">
              <a:lnSpc>
                <a:spcPct val="100000"/>
              </a:lnSpc>
              <a:spcBef>
                <a:spcPts val="300"/>
              </a:spcBef>
              <a:spcAft>
                <a:spcPts val="0"/>
              </a:spcAft>
              <a:buNone/>
            </a:pPr>
            <a:r>
              <a:rPr b="1" lang="en" sz="900">
                <a:solidFill>
                  <a:schemeClr val="dk1"/>
                </a:solidFill>
                <a:latin typeface="Roboto Condensed"/>
                <a:ea typeface="Roboto Condensed"/>
                <a:cs typeface="Roboto Condensed"/>
                <a:sym typeface="Roboto Condensed"/>
              </a:rPr>
              <a:t>Please keep this slide for attribution.</a:t>
            </a:r>
            <a:endParaRPr b="1" sz="900">
              <a:solidFill>
                <a:schemeClr val="dk1"/>
              </a:solidFill>
              <a:latin typeface="Roboto Condensed"/>
              <a:ea typeface="Roboto Condensed"/>
              <a:cs typeface="Roboto Condensed"/>
              <a:sym typeface="Roboto Condensed"/>
            </a:endParaRPr>
          </a:p>
          <a:p>
            <a:pPr indent="0" lvl="0" marL="0" rtl="0" algn="l">
              <a:lnSpc>
                <a:spcPct val="115000"/>
              </a:lnSpc>
              <a:spcBef>
                <a:spcPts val="300"/>
              </a:spcBef>
              <a:spcAft>
                <a:spcPts val="0"/>
              </a:spcAft>
              <a:buNone/>
            </a:pPr>
            <a:r>
              <a:t/>
            </a:r>
            <a:endParaRPr>
              <a:solidFill>
                <a:schemeClr val="dk1"/>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CUSTOM_14">
    <p:bg>
      <p:bgPr>
        <a:blipFill>
          <a:blip r:embed="rId2">
            <a:alphaModFix/>
          </a:blip>
          <a:stretch>
            <a:fillRect/>
          </a:stretch>
        </a:blipFill>
      </p:bgPr>
    </p:bg>
    <p:spTree>
      <p:nvGrpSpPr>
        <p:cNvPr id="124" name="Shape 124"/>
        <p:cNvGrpSpPr/>
        <p:nvPr/>
      </p:nvGrpSpPr>
      <p:grpSpPr>
        <a:xfrm>
          <a:off x="0" y="0"/>
          <a:ext cx="0" cy="0"/>
          <a:chOff x="0" y="0"/>
          <a:chExt cx="0" cy="0"/>
        </a:xfrm>
      </p:grpSpPr>
      <p:sp>
        <p:nvSpPr>
          <p:cNvPr id="125" name="Google Shape;125;p24"/>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600"/>
              </a:spcBef>
              <a:spcAft>
                <a:spcPts val="0"/>
              </a:spcAft>
              <a:buSzPts val="1200"/>
              <a:buChar char="○"/>
              <a:defRPr/>
            </a:lvl2pPr>
            <a:lvl3pPr indent="-304800" lvl="2" marL="1371600" rtl="0">
              <a:spcBef>
                <a:spcPts val="1600"/>
              </a:spcBef>
              <a:spcAft>
                <a:spcPts val="0"/>
              </a:spcAft>
              <a:buSzPts val="1200"/>
              <a:buChar char="■"/>
              <a:defRPr/>
            </a:lvl3pPr>
            <a:lvl4pPr indent="-304800" lvl="3" marL="1828800" rtl="0">
              <a:spcBef>
                <a:spcPts val="1600"/>
              </a:spcBef>
              <a:spcAft>
                <a:spcPts val="0"/>
              </a:spcAft>
              <a:buSzPts val="1200"/>
              <a:buChar char="●"/>
              <a:defRPr/>
            </a:lvl4pPr>
            <a:lvl5pPr indent="-304800" lvl="4" marL="2286000" rtl="0">
              <a:spcBef>
                <a:spcPts val="1600"/>
              </a:spcBef>
              <a:spcAft>
                <a:spcPts val="0"/>
              </a:spcAft>
              <a:buSzPts val="1200"/>
              <a:buChar char="○"/>
              <a:defRPr/>
            </a:lvl5pPr>
            <a:lvl6pPr indent="-304800" lvl="5" marL="2743200" rtl="0">
              <a:spcBef>
                <a:spcPts val="1600"/>
              </a:spcBef>
              <a:spcAft>
                <a:spcPts val="0"/>
              </a:spcAft>
              <a:buSzPts val="1200"/>
              <a:buChar char="■"/>
              <a:defRPr/>
            </a:lvl6pPr>
            <a:lvl7pPr indent="-304800" lvl="6" marL="3200400" rtl="0">
              <a:spcBef>
                <a:spcPts val="1600"/>
              </a:spcBef>
              <a:spcAft>
                <a:spcPts val="0"/>
              </a:spcAft>
              <a:buSzPts val="1200"/>
              <a:buChar char="●"/>
              <a:defRPr/>
            </a:lvl7pPr>
            <a:lvl8pPr indent="-304800" lvl="7" marL="3657600" rtl="0">
              <a:spcBef>
                <a:spcPts val="1600"/>
              </a:spcBef>
              <a:spcAft>
                <a:spcPts val="0"/>
              </a:spcAft>
              <a:buSzPts val="1200"/>
              <a:buChar char="○"/>
              <a:defRPr/>
            </a:lvl8pPr>
            <a:lvl9pPr indent="-304800" lvl="8" marL="4114800" rtl="0">
              <a:spcBef>
                <a:spcPts val="1600"/>
              </a:spcBef>
              <a:spcAft>
                <a:spcPts val="1600"/>
              </a:spcAft>
              <a:buSzPts val="1200"/>
              <a:buChar char="■"/>
              <a:defRPr/>
            </a:lvl9pPr>
          </a:lstStyle>
          <a:p/>
        </p:txBody>
      </p:sp>
      <p:sp>
        <p:nvSpPr>
          <p:cNvPr id="126" name="Google Shape;126;p24"/>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33">
    <p:bg>
      <p:bgPr>
        <a:noFill/>
      </p:bgPr>
    </p:bg>
    <p:spTree>
      <p:nvGrpSpPr>
        <p:cNvPr id="127" name="Shape 12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2" name="Shape 132"/>
        <p:cNvGrpSpPr/>
        <p:nvPr/>
      </p:nvGrpSpPr>
      <p:grpSpPr>
        <a:xfrm>
          <a:off x="0" y="0"/>
          <a:ext cx="0" cy="0"/>
          <a:chOff x="0" y="0"/>
          <a:chExt cx="0" cy="0"/>
        </a:xfrm>
      </p:grpSpPr>
      <p:sp>
        <p:nvSpPr>
          <p:cNvPr id="133" name="Google Shape;133;p2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4" name="Google Shape;134;p2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5" name="Google Shape;135;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6" name="Shape 136"/>
        <p:cNvGrpSpPr/>
        <p:nvPr/>
      </p:nvGrpSpPr>
      <p:grpSpPr>
        <a:xfrm>
          <a:off x="0" y="0"/>
          <a:ext cx="0" cy="0"/>
          <a:chOff x="0" y="0"/>
          <a:chExt cx="0" cy="0"/>
        </a:xfrm>
      </p:grpSpPr>
      <p:sp>
        <p:nvSpPr>
          <p:cNvPr id="137" name="Google Shape;137;p2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8" name="Google Shape;138;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9" name="Shape 139"/>
        <p:cNvGrpSpPr/>
        <p:nvPr/>
      </p:nvGrpSpPr>
      <p:grpSpPr>
        <a:xfrm>
          <a:off x="0" y="0"/>
          <a:ext cx="0" cy="0"/>
          <a:chOff x="0" y="0"/>
          <a:chExt cx="0" cy="0"/>
        </a:xfrm>
      </p:grpSpPr>
      <p:sp>
        <p:nvSpPr>
          <p:cNvPr id="140" name="Google Shape;140;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1" name="Google Shape;141;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2" name="Google Shape;142;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3" name="Shape 143"/>
        <p:cNvGrpSpPr/>
        <p:nvPr/>
      </p:nvGrpSpPr>
      <p:grpSpPr>
        <a:xfrm>
          <a:off x="0" y="0"/>
          <a:ext cx="0" cy="0"/>
          <a:chOff x="0" y="0"/>
          <a:chExt cx="0" cy="0"/>
        </a:xfrm>
      </p:grpSpPr>
      <p:sp>
        <p:nvSpPr>
          <p:cNvPr id="144" name="Google Shape;144;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30"/>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46" name="Google Shape;146;p30"/>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47" name="Google Shape;147;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8" name="Shape 148"/>
        <p:cNvGrpSpPr/>
        <p:nvPr/>
      </p:nvGrpSpPr>
      <p:grpSpPr>
        <a:xfrm>
          <a:off x="0" y="0"/>
          <a:ext cx="0" cy="0"/>
          <a:chOff x="0" y="0"/>
          <a:chExt cx="0" cy="0"/>
        </a:xfrm>
      </p:grpSpPr>
      <p:sp>
        <p:nvSpPr>
          <p:cNvPr id="149" name="Google Shape;149;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0" name="Google Shape;150;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CUSTOM_18">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flipH="1">
            <a:off x="1147650" y="3085150"/>
            <a:ext cx="5005500" cy="10221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p:txBody>
      </p:sp>
      <p:sp>
        <p:nvSpPr>
          <p:cNvPr id="33" name="Google Shape;33;p4"/>
          <p:cNvSpPr txBox="1"/>
          <p:nvPr>
            <p:ph hasCustomPrompt="1" idx="2" type="title"/>
          </p:nvPr>
        </p:nvSpPr>
        <p:spPr>
          <a:xfrm flipH="1">
            <a:off x="1147579" y="2323850"/>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p:nvPr>
            <p:ph idx="1" type="subTitle"/>
          </p:nvPr>
        </p:nvSpPr>
        <p:spPr>
          <a:xfrm>
            <a:off x="1147575" y="4028959"/>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1" name="Shape 151"/>
        <p:cNvGrpSpPr/>
        <p:nvPr/>
      </p:nvGrpSpPr>
      <p:grpSpPr>
        <a:xfrm>
          <a:off x="0" y="0"/>
          <a:ext cx="0" cy="0"/>
          <a:chOff x="0" y="0"/>
          <a:chExt cx="0" cy="0"/>
        </a:xfrm>
      </p:grpSpPr>
      <p:sp>
        <p:nvSpPr>
          <p:cNvPr id="152" name="Google Shape;152;p3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3" name="Google Shape;153;p3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54" name="Google Shape;154;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5" name="Shape 155"/>
        <p:cNvGrpSpPr/>
        <p:nvPr/>
      </p:nvGrpSpPr>
      <p:grpSpPr>
        <a:xfrm>
          <a:off x="0" y="0"/>
          <a:ext cx="0" cy="0"/>
          <a:chOff x="0" y="0"/>
          <a:chExt cx="0" cy="0"/>
        </a:xfrm>
      </p:grpSpPr>
      <p:sp>
        <p:nvSpPr>
          <p:cNvPr id="156" name="Google Shape;156;p3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57" name="Google Shape;157;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8" name="Shape 158"/>
        <p:cNvGrpSpPr/>
        <p:nvPr/>
      </p:nvGrpSpPr>
      <p:grpSpPr>
        <a:xfrm>
          <a:off x="0" y="0"/>
          <a:ext cx="0" cy="0"/>
          <a:chOff x="0" y="0"/>
          <a:chExt cx="0" cy="0"/>
        </a:xfrm>
      </p:grpSpPr>
      <p:sp>
        <p:nvSpPr>
          <p:cNvPr id="159" name="Google Shape;159;p3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61" name="Google Shape;161;p34"/>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2" name="Google Shape;162;p34"/>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63" name="Google Shape;163;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4" name="Shape 164"/>
        <p:cNvGrpSpPr/>
        <p:nvPr/>
      </p:nvGrpSpPr>
      <p:grpSpPr>
        <a:xfrm>
          <a:off x="0" y="0"/>
          <a:ext cx="0" cy="0"/>
          <a:chOff x="0" y="0"/>
          <a:chExt cx="0" cy="0"/>
        </a:xfrm>
      </p:grpSpPr>
      <p:sp>
        <p:nvSpPr>
          <p:cNvPr id="165" name="Google Shape;165;p35"/>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66" name="Google Shape;166;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7" name="Shape 167"/>
        <p:cNvGrpSpPr/>
        <p:nvPr/>
      </p:nvGrpSpPr>
      <p:grpSpPr>
        <a:xfrm>
          <a:off x="0" y="0"/>
          <a:ext cx="0" cy="0"/>
          <a:chOff x="0" y="0"/>
          <a:chExt cx="0" cy="0"/>
        </a:xfrm>
      </p:grpSpPr>
      <p:sp>
        <p:nvSpPr>
          <p:cNvPr id="168" name="Google Shape;168;p3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9" name="Google Shape;169;p36"/>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70" name="Google Shape;170;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 name="Shape 171"/>
        <p:cNvGrpSpPr/>
        <p:nvPr/>
      </p:nvGrpSpPr>
      <p:grpSpPr>
        <a:xfrm>
          <a:off x="0" y="0"/>
          <a:ext cx="0" cy="0"/>
          <a:chOff x="0" y="0"/>
          <a:chExt cx="0" cy="0"/>
        </a:xfrm>
      </p:grpSpPr>
      <p:sp>
        <p:nvSpPr>
          <p:cNvPr id="172" name="Google Shape;172;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p:cSld name="CUSTOM_12">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5"/>
          <p:cNvSpPr txBox="1"/>
          <p:nvPr>
            <p:ph type="ctrTitle"/>
          </p:nvPr>
        </p:nvSpPr>
        <p:spPr>
          <a:xfrm>
            <a:off x="2638350" y="376498"/>
            <a:ext cx="3867300" cy="20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Clr>
                <a:schemeClr val="accent6"/>
              </a:buClr>
              <a:buSzPts val="1600"/>
              <a:buNone/>
              <a:defRPr sz="1600">
                <a:solidFill>
                  <a:schemeClr val="accent6"/>
                </a:solidFill>
              </a:defRPr>
            </a:lvl2pPr>
            <a:lvl3pPr lvl="2" rtl="0">
              <a:spcBef>
                <a:spcPts val="0"/>
              </a:spcBef>
              <a:spcAft>
                <a:spcPts val="0"/>
              </a:spcAft>
              <a:buClr>
                <a:schemeClr val="accent6"/>
              </a:buClr>
              <a:buSzPts val="1600"/>
              <a:buNone/>
              <a:defRPr sz="1600">
                <a:solidFill>
                  <a:schemeClr val="accent6"/>
                </a:solidFill>
              </a:defRPr>
            </a:lvl3pPr>
            <a:lvl4pPr lvl="3" rtl="0">
              <a:spcBef>
                <a:spcPts val="0"/>
              </a:spcBef>
              <a:spcAft>
                <a:spcPts val="0"/>
              </a:spcAft>
              <a:buClr>
                <a:schemeClr val="accent6"/>
              </a:buClr>
              <a:buSzPts val="1600"/>
              <a:buNone/>
              <a:defRPr sz="1600">
                <a:solidFill>
                  <a:schemeClr val="accent6"/>
                </a:solidFill>
              </a:defRPr>
            </a:lvl4pPr>
            <a:lvl5pPr lvl="4" rtl="0">
              <a:spcBef>
                <a:spcPts val="0"/>
              </a:spcBef>
              <a:spcAft>
                <a:spcPts val="0"/>
              </a:spcAft>
              <a:buClr>
                <a:schemeClr val="accent6"/>
              </a:buClr>
              <a:buSzPts val="1600"/>
              <a:buNone/>
              <a:defRPr sz="1600">
                <a:solidFill>
                  <a:schemeClr val="accent6"/>
                </a:solidFill>
              </a:defRPr>
            </a:lvl5pPr>
            <a:lvl6pPr lvl="5" rtl="0">
              <a:spcBef>
                <a:spcPts val="0"/>
              </a:spcBef>
              <a:spcAft>
                <a:spcPts val="0"/>
              </a:spcAft>
              <a:buClr>
                <a:schemeClr val="accent6"/>
              </a:buClr>
              <a:buSzPts val="1600"/>
              <a:buNone/>
              <a:defRPr sz="1600">
                <a:solidFill>
                  <a:schemeClr val="accent6"/>
                </a:solidFill>
              </a:defRPr>
            </a:lvl6pPr>
            <a:lvl7pPr lvl="6" rtl="0">
              <a:spcBef>
                <a:spcPts val="0"/>
              </a:spcBef>
              <a:spcAft>
                <a:spcPts val="0"/>
              </a:spcAft>
              <a:buClr>
                <a:schemeClr val="accent6"/>
              </a:buClr>
              <a:buSzPts val="1600"/>
              <a:buNone/>
              <a:defRPr sz="1600">
                <a:solidFill>
                  <a:schemeClr val="accent6"/>
                </a:solidFill>
              </a:defRPr>
            </a:lvl7pPr>
            <a:lvl8pPr lvl="7" rtl="0">
              <a:spcBef>
                <a:spcPts val="0"/>
              </a:spcBef>
              <a:spcAft>
                <a:spcPts val="0"/>
              </a:spcAft>
              <a:buClr>
                <a:schemeClr val="accent6"/>
              </a:buClr>
              <a:buSzPts val="1600"/>
              <a:buNone/>
              <a:defRPr sz="1600">
                <a:solidFill>
                  <a:schemeClr val="accent6"/>
                </a:solidFill>
              </a:defRPr>
            </a:lvl8pPr>
            <a:lvl9pPr lvl="8" rtl="0">
              <a:spcBef>
                <a:spcPts val="0"/>
              </a:spcBef>
              <a:spcAft>
                <a:spcPts val="0"/>
              </a:spcAft>
              <a:buClr>
                <a:schemeClr val="accent6"/>
              </a:buClr>
              <a:buSzPts val="1600"/>
              <a:buNone/>
              <a:defRPr sz="1600">
                <a:solidFill>
                  <a:schemeClr val="accent6"/>
                </a:solidFill>
              </a:defRPr>
            </a:lvl9pPr>
          </a:lstStyle>
          <a:p/>
        </p:txBody>
      </p:sp>
      <p:sp>
        <p:nvSpPr>
          <p:cNvPr id="37" name="Google Shape;37;p5"/>
          <p:cNvSpPr txBox="1"/>
          <p:nvPr>
            <p:ph idx="1" type="subTitle"/>
          </p:nvPr>
        </p:nvSpPr>
        <p:spPr>
          <a:xfrm>
            <a:off x="2459550" y="2314225"/>
            <a:ext cx="4224900" cy="178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15">
    <p:bg>
      <p:bgPr>
        <a:blipFill>
          <a:blip r:embed="rId2">
            <a:alphaModFix/>
          </a:blip>
          <a:stretch>
            <a:fillRect/>
          </a:stretch>
        </a:blipFill>
      </p:bgPr>
    </p:bg>
    <p:spTree>
      <p:nvGrpSpPr>
        <p:cNvPr id="38" name="Shape 38"/>
        <p:cNvGrpSpPr/>
        <p:nvPr/>
      </p:nvGrpSpPr>
      <p:grpSpPr>
        <a:xfrm>
          <a:off x="0" y="0"/>
          <a:ext cx="0" cy="0"/>
          <a:chOff x="0" y="0"/>
          <a:chExt cx="0" cy="0"/>
        </a:xfrm>
      </p:grpSpPr>
      <p:sp>
        <p:nvSpPr>
          <p:cNvPr id="39" name="Google Shape;39;p6"/>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CUSTOM_21">
    <p:bg>
      <p:bgPr>
        <a:blipFill>
          <a:blip r:embed="rId2">
            <a:alphaModFix/>
          </a:blip>
          <a:stretch>
            <a:fillRect/>
          </a:stretch>
        </a:blipFill>
      </p:bgPr>
    </p:bg>
    <p:spTree>
      <p:nvGrpSpPr>
        <p:cNvPr id="40" name="Shape 40"/>
        <p:cNvGrpSpPr/>
        <p:nvPr/>
      </p:nvGrpSpPr>
      <p:grpSpPr>
        <a:xfrm>
          <a:off x="0" y="0"/>
          <a:ext cx="0" cy="0"/>
          <a:chOff x="0" y="0"/>
          <a:chExt cx="0" cy="0"/>
        </a:xfrm>
      </p:grpSpPr>
      <p:sp>
        <p:nvSpPr>
          <p:cNvPr id="41" name="Google Shape;41;p7"/>
          <p:cNvSpPr txBox="1"/>
          <p:nvPr>
            <p:ph type="ctrTitle"/>
          </p:nvPr>
        </p:nvSpPr>
        <p:spPr>
          <a:xfrm flipH="1">
            <a:off x="2747779" y="2635675"/>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chemeClr val="lt1"/>
              </a:buClr>
              <a:buSzPts val="6500"/>
              <a:buNone/>
              <a:defRPr sz="6500">
                <a:solidFill>
                  <a:schemeClr val="lt1"/>
                </a:solidFill>
              </a:defRPr>
            </a:lvl2pPr>
            <a:lvl3pPr lvl="2" rtl="0" algn="r">
              <a:spcBef>
                <a:spcPts val="0"/>
              </a:spcBef>
              <a:spcAft>
                <a:spcPts val="0"/>
              </a:spcAft>
              <a:buClr>
                <a:schemeClr val="lt1"/>
              </a:buClr>
              <a:buSzPts val="6500"/>
              <a:buNone/>
              <a:defRPr sz="6500">
                <a:solidFill>
                  <a:schemeClr val="lt1"/>
                </a:solidFill>
              </a:defRPr>
            </a:lvl3pPr>
            <a:lvl4pPr lvl="3" rtl="0" algn="r">
              <a:spcBef>
                <a:spcPts val="0"/>
              </a:spcBef>
              <a:spcAft>
                <a:spcPts val="0"/>
              </a:spcAft>
              <a:buClr>
                <a:schemeClr val="lt1"/>
              </a:buClr>
              <a:buSzPts val="6500"/>
              <a:buNone/>
              <a:defRPr sz="6500">
                <a:solidFill>
                  <a:schemeClr val="lt1"/>
                </a:solidFill>
              </a:defRPr>
            </a:lvl4pPr>
            <a:lvl5pPr lvl="4" rtl="0" algn="r">
              <a:spcBef>
                <a:spcPts val="0"/>
              </a:spcBef>
              <a:spcAft>
                <a:spcPts val="0"/>
              </a:spcAft>
              <a:buClr>
                <a:schemeClr val="lt1"/>
              </a:buClr>
              <a:buSzPts val="6500"/>
              <a:buNone/>
              <a:defRPr sz="6500">
                <a:solidFill>
                  <a:schemeClr val="lt1"/>
                </a:solidFill>
              </a:defRPr>
            </a:lvl5pPr>
            <a:lvl6pPr lvl="5" rtl="0" algn="r">
              <a:spcBef>
                <a:spcPts val="0"/>
              </a:spcBef>
              <a:spcAft>
                <a:spcPts val="0"/>
              </a:spcAft>
              <a:buClr>
                <a:schemeClr val="lt1"/>
              </a:buClr>
              <a:buSzPts val="6500"/>
              <a:buNone/>
              <a:defRPr sz="6500">
                <a:solidFill>
                  <a:schemeClr val="lt1"/>
                </a:solidFill>
              </a:defRPr>
            </a:lvl6pPr>
            <a:lvl7pPr lvl="6" rtl="0" algn="r">
              <a:spcBef>
                <a:spcPts val="0"/>
              </a:spcBef>
              <a:spcAft>
                <a:spcPts val="0"/>
              </a:spcAft>
              <a:buClr>
                <a:schemeClr val="lt1"/>
              </a:buClr>
              <a:buSzPts val="6500"/>
              <a:buNone/>
              <a:defRPr sz="6500">
                <a:solidFill>
                  <a:schemeClr val="lt1"/>
                </a:solidFill>
              </a:defRPr>
            </a:lvl7pPr>
            <a:lvl8pPr lvl="7" rtl="0" algn="r">
              <a:spcBef>
                <a:spcPts val="0"/>
              </a:spcBef>
              <a:spcAft>
                <a:spcPts val="0"/>
              </a:spcAft>
              <a:buClr>
                <a:schemeClr val="lt1"/>
              </a:buClr>
              <a:buSzPts val="6500"/>
              <a:buNone/>
              <a:defRPr sz="6500">
                <a:solidFill>
                  <a:schemeClr val="lt1"/>
                </a:solidFill>
              </a:defRPr>
            </a:lvl8pPr>
            <a:lvl9pPr lvl="8" rtl="0" algn="r">
              <a:spcBef>
                <a:spcPts val="0"/>
              </a:spcBef>
              <a:spcAft>
                <a:spcPts val="0"/>
              </a:spcAft>
              <a:buClr>
                <a:schemeClr val="lt1"/>
              </a:buClr>
              <a:buSzPts val="6500"/>
              <a:buNone/>
              <a:defRPr sz="6500">
                <a:solidFill>
                  <a:schemeClr val="lt1"/>
                </a:solidFill>
              </a:defRPr>
            </a:lvl9pPr>
          </a:lstStyle>
          <a:p/>
        </p:txBody>
      </p:sp>
      <p:sp>
        <p:nvSpPr>
          <p:cNvPr id="42" name="Google Shape;42;p7"/>
          <p:cNvSpPr txBox="1"/>
          <p:nvPr>
            <p:ph hasCustomPrompt="1" idx="2" type="title"/>
          </p:nvPr>
        </p:nvSpPr>
        <p:spPr>
          <a:xfrm flipH="1">
            <a:off x="4964179" y="2323850"/>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7"/>
          <p:cNvSpPr txBox="1"/>
          <p:nvPr>
            <p:ph idx="1" type="subTitle"/>
          </p:nvPr>
        </p:nvSpPr>
        <p:spPr>
          <a:xfrm>
            <a:off x="3718579" y="4030481"/>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photo">
  <p:cSld name="CUSTOM_23">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8"/>
          <p:cNvSpPr txBox="1"/>
          <p:nvPr>
            <p:ph type="ctrTitle"/>
          </p:nvPr>
        </p:nvSpPr>
        <p:spPr>
          <a:xfrm>
            <a:off x="1600733" y="985228"/>
            <a:ext cx="26736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sz="2000"/>
            </a:lvl1pPr>
            <a:lvl2pPr lvl="1" rtl="0" algn="r">
              <a:spcBef>
                <a:spcPts val="0"/>
              </a:spcBef>
              <a:spcAft>
                <a:spcPts val="0"/>
              </a:spcAft>
              <a:buClr>
                <a:schemeClr val="accent6"/>
              </a:buClr>
              <a:buSzPts val="2000"/>
              <a:buNone/>
              <a:defRPr sz="2000">
                <a:solidFill>
                  <a:schemeClr val="accent6"/>
                </a:solidFill>
              </a:defRPr>
            </a:lvl2pPr>
            <a:lvl3pPr lvl="2" rtl="0" algn="r">
              <a:spcBef>
                <a:spcPts val="0"/>
              </a:spcBef>
              <a:spcAft>
                <a:spcPts val="0"/>
              </a:spcAft>
              <a:buClr>
                <a:schemeClr val="accent6"/>
              </a:buClr>
              <a:buSzPts val="2000"/>
              <a:buNone/>
              <a:defRPr sz="2000">
                <a:solidFill>
                  <a:schemeClr val="accent6"/>
                </a:solidFill>
              </a:defRPr>
            </a:lvl3pPr>
            <a:lvl4pPr lvl="3" rtl="0" algn="r">
              <a:spcBef>
                <a:spcPts val="0"/>
              </a:spcBef>
              <a:spcAft>
                <a:spcPts val="0"/>
              </a:spcAft>
              <a:buClr>
                <a:schemeClr val="accent6"/>
              </a:buClr>
              <a:buSzPts val="2000"/>
              <a:buNone/>
              <a:defRPr sz="2000">
                <a:solidFill>
                  <a:schemeClr val="accent6"/>
                </a:solidFill>
              </a:defRPr>
            </a:lvl4pPr>
            <a:lvl5pPr lvl="4" rtl="0" algn="r">
              <a:spcBef>
                <a:spcPts val="0"/>
              </a:spcBef>
              <a:spcAft>
                <a:spcPts val="0"/>
              </a:spcAft>
              <a:buClr>
                <a:schemeClr val="accent6"/>
              </a:buClr>
              <a:buSzPts val="2000"/>
              <a:buNone/>
              <a:defRPr sz="2000">
                <a:solidFill>
                  <a:schemeClr val="accent6"/>
                </a:solidFill>
              </a:defRPr>
            </a:lvl5pPr>
            <a:lvl6pPr lvl="5" rtl="0" algn="r">
              <a:spcBef>
                <a:spcPts val="0"/>
              </a:spcBef>
              <a:spcAft>
                <a:spcPts val="0"/>
              </a:spcAft>
              <a:buClr>
                <a:schemeClr val="accent6"/>
              </a:buClr>
              <a:buSzPts val="2000"/>
              <a:buNone/>
              <a:defRPr sz="2000">
                <a:solidFill>
                  <a:schemeClr val="accent6"/>
                </a:solidFill>
              </a:defRPr>
            </a:lvl6pPr>
            <a:lvl7pPr lvl="6" rtl="0" algn="r">
              <a:spcBef>
                <a:spcPts val="0"/>
              </a:spcBef>
              <a:spcAft>
                <a:spcPts val="0"/>
              </a:spcAft>
              <a:buClr>
                <a:schemeClr val="accent6"/>
              </a:buClr>
              <a:buSzPts val="2000"/>
              <a:buNone/>
              <a:defRPr sz="2000">
                <a:solidFill>
                  <a:schemeClr val="accent6"/>
                </a:solidFill>
              </a:defRPr>
            </a:lvl7pPr>
            <a:lvl8pPr lvl="7" rtl="0" algn="r">
              <a:spcBef>
                <a:spcPts val="0"/>
              </a:spcBef>
              <a:spcAft>
                <a:spcPts val="0"/>
              </a:spcAft>
              <a:buClr>
                <a:schemeClr val="accent6"/>
              </a:buClr>
              <a:buSzPts val="2000"/>
              <a:buNone/>
              <a:defRPr sz="2000">
                <a:solidFill>
                  <a:schemeClr val="accent6"/>
                </a:solidFill>
              </a:defRPr>
            </a:lvl8pPr>
            <a:lvl9pPr lvl="8" rtl="0" algn="r">
              <a:spcBef>
                <a:spcPts val="0"/>
              </a:spcBef>
              <a:spcAft>
                <a:spcPts val="0"/>
              </a:spcAft>
              <a:buClr>
                <a:schemeClr val="accent6"/>
              </a:buClr>
              <a:buSzPts val="2000"/>
              <a:buNone/>
              <a:defRPr sz="2000">
                <a:solidFill>
                  <a:schemeClr val="accent6"/>
                </a:solidFill>
              </a:defRPr>
            </a:lvl9pPr>
          </a:lstStyle>
          <a:p/>
        </p:txBody>
      </p:sp>
      <p:sp>
        <p:nvSpPr>
          <p:cNvPr id="46" name="Google Shape;46;p8"/>
          <p:cNvSpPr txBox="1"/>
          <p:nvPr>
            <p:ph idx="1" type="subTitle"/>
          </p:nvPr>
        </p:nvSpPr>
        <p:spPr>
          <a:xfrm>
            <a:off x="1179233" y="3058425"/>
            <a:ext cx="30951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6"/>
              </a:buClr>
              <a:buSzPts val="1100"/>
              <a:buNone/>
              <a:defRPr sz="1100">
                <a:solidFill>
                  <a:schemeClr val="accent6"/>
                </a:solidFill>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47" name="Google Shape;47;p8"/>
          <p:cNvSpPr txBox="1"/>
          <p:nvPr>
            <p:ph idx="2" type="ctrTitle"/>
          </p:nvPr>
        </p:nvSpPr>
        <p:spPr>
          <a:xfrm>
            <a:off x="1932090"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p:cSld name="CUSTOM_26">
    <p:bg>
      <p:bgPr>
        <a:blipFill>
          <a:blip r:embed="rId2">
            <a:alphaModFix/>
          </a:blip>
          <a:stretch>
            <a:fillRect/>
          </a:stretch>
        </a:blipFill>
      </p:bgPr>
    </p:bg>
    <p:spTree>
      <p:nvGrpSpPr>
        <p:cNvPr id="48" name="Shape 48"/>
        <p:cNvGrpSpPr/>
        <p:nvPr/>
      </p:nvGrpSpPr>
      <p:grpSpPr>
        <a:xfrm>
          <a:off x="0" y="0"/>
          <a:ext cx="0" cy="0"/>
          <a:chOff x="0" y="0"/>
          <a:chExt cx="0" cy="0"/>
        </a:xfrm>
      </p:grpSpPr>
      <p:sp>
        <p:nvSpPr>
          <p:cNvPr id="49" name="Google Shape;49;p9"/>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50" name="Google Shape;50;p9"/>
          <p:cNvSpPr txBox="1"/>
          <p:nvPr>
            <p:ph hasCustomPrompt="1" idx="2" type="title"/>
          </p:nvPr>
        </p:nvSpPr>
        <p:spPr>
          <a:xfrm>
            <a:off x="1086651" y="1475125"/>
            <a:ext cx="17952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9"/>
          <p:cNvSpPr txBox="1"/>
          <p:nvPr>
            <p:ph idx="1" type="subTitle"/>
          </p:nvPr>
        </p:nvSpPr>
        <p:spPr>
          <a:xfrm flipH="1">
            <a:off x="3481677" y="1666454"/>
            <a:ext cx="3264900" cy="3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52" name="Google Shape;52;p9"/>
          <p:cNvSpPr txBox="1"/>
          <p:nvPr>
            <p:ph hasCustomPrompt="1" idx="3" type="title"/>
          </p:nvPr>
        </p:nvSpPr>
        <p:spPr>
          <a:xfrm>
            <a:off x="2298451" y="2475350"/>
            <a:ext cx="17637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53" name="Google Shape;53;p9"/>
          <p:cNvSpPr txBox="1"/>
          <p:nvPr>
            <p:ph idx="4" type="subTitle"/>
          </p:nvPr>
        </p:nvSpPr>
        <p:spPr>
          <a:xfrm flipH="1">
            <a:off x="4568051" y="2688425"/>
            <a:ext cx="3264900" cy="3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54" name="Google Shape;54;p9"/>
          <p:cNvSpPr txBox="1"/>
          <p:nvPr>
            <p:ph hasCustomPrompt="1" idx="5" type="title"/>
          </p:nvPr>
        </p:nvSpPr>
        <p:spPr>
          <a:xfrm>
            <a:off x="3353176" y="3513625"/>
            <a:ext cx="17952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9"/>
          <p:cNvSpPr txBox="1"/>
          <p:nvPr>
            <p:ph idx="6" type="subTitle"/>
          </p:nvPr>
        </p:nvSpPr>
        <p:spPr>
          <a:xfrm flipH="1">
            <a:off x="5671490" y="3709941"/>
            <a:ext cx="3264900" cy="3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24">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0"/>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58" name="Google Shape;58;p10"/>
          <p:cNvSpPr txBox="1"/>
          <p:nvPr>
            <p:ph idx="2" type="ctrTitle"/>
          </p:nvPr>
        </p:nvSpPr>
        <p:spPr>
          <a:xfrm>
            <a:off x="5616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chemeClr val="accent6"/>
              </a:buClr>
              <a:buSzPts val="1800"/>
              <a:buNone/>
              <a:defRPr sz="1800">
                <a:solidFill>
                  <a:schemeClr val="accent6"/>
                </a:solidFill>
              </a:defRPr>
            </a:lvl2pPr>
            <a:lvl3pPr lvl="2" rtl="0">
              <a:spcBef>
                <a:spcPts val="0"/>
              </a:spcBef>
              <a:spcAft>
                <a:spcPts val="0"/>
              </a:spcAft>
              <a:buClr>
                <a:schemeClr val="accent6"/>
              </a:buClr>
              <a:buSzPts val="1800"/>
              <a:buNone/>
              <a:defRPr sz="1800">
                <a:solidFill>
                  <a:schemeClr val="accent6"/>
                </a:solidFill>
              </a:defRPr>
            </a:lvl3pPr>
            <a:lvl4pPr lvl="3" rtl="0">
              <a:spcBef>
                <a:spcPts val="0"/>
              </a:spcBef>
              <a:spcAft>
                <a:spcPts val="0"/>
              </a:spcAft>
              <a:buClr>
                <a:schemeClr val="accent6"/>
              </a:buClr>
              <a:buSzPts val="1800"/>
              <a:buNone/>
              <a:defRPr sz="1800">
                <a:solidFill>
                  <a:schemeClr val="accent6"/>
                </a:solidFill>
              </a:defRPr>
            </a:lvl4pPr>
            <a:lvl5pPr lvl="4" rtl="0">
              <a:spcBef>
                <a:spcPts val="0"/>
              </a:spcBef>
              <a:spcAft>
                <a:spcPts val="0"/>
              </a:spcAft>
              <a:buClr>
                <a:schemeClr val="accent6"/>
              </a:buClr>
              <a:buSzPts val="1800"/>
              <a:buNone/>
              <a:defRPr sz="1800">
                <a:solidFill>
                  <a:schemeClr val="accent6"/>
                </a:solidFill>
              </a:defRPr>
            </a:lvl5pPr>
            <a:lvl6pPr lvl="5" rtl="0">
              <a:spcBef>
                <a:spcPts val="0"/>
              </a:spcBef>
              <a:spcAft>
                <a:spcPts val="0"/>
              </a:spcAft>
              <a:buClr>
                <a:schemeClr val="accent6"/>
              </a:buClr>
              <a:buSzPts val="1800"/>
              <a:buNone/>
              <a:defRPr sz="1800">
                <a:solidFill>
                  <a:schemeClr val="accent6"/>
                </a:solidFill>
              </a:defRPr>
            </a:lvl6pPr>
            <a:lvl7pPr lvl="6" rtl="0">
              <a:spcBef>
                <a:spcPts val="0"/>
              </a:spcBef>
              <a:spcAft>
                <a:spcPts val="0"/>
              </a:spcAft>
              <a:buClr>
                <a:schemeClr val="accent6"/>
              </a:buClr>
              <a:buSzPts val="1800"/>
              <a:buNone/>
              <a:defRPr sz="1800">
                <a:solidFill>
                  <a:schemeClr val="accent6"/>
                </a:solidFill>
              </a:defRPr>
            </a:lvl7pPr>
            <a:lvl8pPr lvl="7" rtl="0">
              <a:spcBef>
                <a:spcPts val="0"/>
              </a:spcBef>
              <a:spcAft>
                <a:spcPts val="0"/>
              </a:spcAft>
              <a:buClr>
                <a:schemeClr val="accent6"/>
              </a:buClr>
              <a:buSzPts val="1800"/>
              <a:buNone/>
              <a:defRPr sz="1800">
                <a:solidFill>
                  <a:schemeClr val="accent6"/>
                </a:solidFill>
              </a:defRPr>
            </a:lvl8pPr>
            <a:lvl9pPr lvl="8" rtl="0">
              <a:spcBef>
                <a:spcPts val="0"/>
              </a:spcBef>
              <a:spcAft>
                <a:spcPts val="0"/>
              </a:spcAft>
              <a:buClr>
                <a:schemeClr val="accent6"/>
              </a:buClr>
              <a:buSzPts val="1800"/>
              <a:buNone/>
              <a:defRPr sz="1800">
                <a:solidFill>
                  <a:schemeClr val="accent6"/>
                </a:solidFill>
              </a:defRPr>
            </a:lvl9pPr>
          </a:lstStyle>
          <a:p/>
        </p:txBody>
      </p:sp>
      <p:sp>
        <p:nvSpPr>
          <p:cNvPr id="59" name="Google Shape;59;p10"/>
          <p:cNvSpPr txBox="1"/>
          <p:nvPr>
            <p:ph idx="1" type="subTitle"/>
          </p:nvPr>
        </p:nvSpPr>
        <p:spPr>
          <a:xfrm>
            <a:off x="872450" y="3090475"/>
            <a:ext cx="20520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100"/>
              <a:buNone/>
              <a:defRPr sz="1100">
                <a:solidFill>
                  <a:schemeClr val="accent6"/>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60" name="Google Shape;60;p10"/>
          <p:cNvSpPr txBox="1"/>
          <p:nvPr>
            <p:ph idx="3" type="ctrTitle"/>
          </p:nvPr>
        </p:nvSpPr>
        <p:spPr>
          <a:xfrm>
            <a:off x="32352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chemeClr val="accent6"/>
              </a:buClr>
              <a:buSzPts val="1800"/>
              <a:buNone/>
              <a:defRPr sz="1800">
                <a:solidFill>
                  <a:schemeClr val="accent6"/>
                </a:solidFill>
              </a:defRPr>
            </a:lvl2pPr>
            <a:lvl3pPr lvl="2" rtl="0">
              <a:spcBef>
                <a:spcPts val="0"/>
              </a:spcBef>
              <a:spcAft>
                <a:spcPts val="0"/>
              </a:spcAft>
              <a:buClr>
                <a:schemeClr val="accent6"/>
              </a:buClr>
              <a:buSzPts val="1800"/>
              <a:buNone/>
              <a:defRPr sz="1800">
                <a:solidFill>
                  <a:schemeClr val="accent6"/>
                </a:solidFill>
              </a:defRPr>
            </a:lvl3pPr>
            <a:lvl4pPr lvl="3" rtl="0">
              <a:spcBef>
                <a:spcPts val="0"/>
              </a:spcBef>
              <a:spcAft>
                <a:spcPts val="0"/>
              </a:spcAft>
              <a:buClr>
                <a:schemeClr val="accent6"/>
              </a:buClr>
              <a:buSzPts val="1800"/>
              <a:buNone/>
              <a:defRPr sz="1800">
                <a:solidFill>
                  <a:schemeClr val="accent6"/>
                </a:solidFill>
              </a:defRPr>
            </a:lvl4pPr>
            <a:lvl5pPr lvl="4" rtl="0">
              <a:spcBef>
                <a:spcPts val="0"/>
              </a:spcBef>
              <a:spcAft>
                <a:spcPts val="0"/>
              </a:spcAft>
              <a:buClr>
                <a:schemeClr val="accent6"/>
              </a:buClr>
              <a:buSzPts val="1800"/>
              <a:buNone/>
              <a:defRPr sz="1800">
                <a:solidFill>
                  <a:schemeClr val="accent6"/>
                </a:solidFill>
              </a:defRPr>
            </a:lvl5pPr>
            <a:lvl6pPr lvl="5" rtl="0">
              <a:spcBef>
                <a:spcPts val="0"/>
              </a:spcBef>
              <a:spcAft>
                <a:spcPts val="0"/>
              </a:spcAft>
              <a:buClr>
                <a:schemeClr val="accent6"/>
              </a:buClr>
              <a:buSzPts val="1800"/>
              <a:buNone/>
              <a:defRPr sz="1800">
                <a:solidFill>
                  <a:schemeClr val="accent6"/>
                </a:solidFill>
              </a:defRPr>
            </a:lvl6pPr>
            <a:lvl7pPr lvl="6" rtl="0">
              <a:spcBef>
                <a:spcPts val="0"/>
              </a:spcBef>
              <a:spcAft>
                <a:spcPts val="0"/>
              </a:spcAft>
              <a:buClr>
                <a:schemeClr val="accent6"/>
              </a:buClr>
              <a:buSzPts val="1800"/>
              <a:buNone/>
              <a:defRPr sz="1800">
                <a:solidFill>
                  <a:schemeClr val="accent6"/>
                </a:solidFill>
              </a:defRPr>
            </a:lvl7pPr>
            <a:lvl8pPr lvl="7" rtl="0">
              <a:spcBef>
                <a:spcPts val="0"/>
              </a:spcBef>
              <a:spcAft>
                <a:spcPts val="0"/>
              </a:spcAft>
              <a:buClr>
                <a:schemeClr val="accent6"/>
              </a:buClr>
              <a:buSzPts val="1800"/>
              <a:buNone/>
              <a:defRPr sz="1800">
                <a:solidFill>
                  <a:schemeClr val="accent6"/>
                </a:solidFill>
              </a:defRPr>
            </a:lvl8pPr>
            <a:lvl9pPr lvl="8" rtl="0">
              <a:spcBef>
                <a:spcPts val="0"/>
              </a:spcBef>
              <a:spcAft>
                <a:spcPts val="0"/>
              </a:spcAft>
              <a:buClr>
                <a:schemeClr val="accent6"/>
              </a:buClr>
              <a:buSzPts val="1800"/>
              <a:buNone/>
              <a:defRPr sz="1800">
                <a:solidFill>
                  <a:schemeClr val="accent6"/>
                </a:solidFill>
              </a:defRPr>
            </a:lvl9pPr>
          </a:lstStyle>
          <a:p/>
        </p:txBody>
      </p:sp>
      <p:sp>
        <p:nvSpPr>
          <p:cNvPr id="61" name="Google Shape;61;p10"/>
          <p:cNvSpPr txBox="1"/>
          <p:nvPr>
            <p:ph idx="4" type="subTitle"/>
          </p:nvPr>
        </p:nvSpPr>
        <p:spPr>
          <a:xfrm>
            <a:off x="3462900" y="2036750"/>
            <a:ext cx="2218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100"/>
              <a:buNone/>
              <a:defRPr sz="1100">
                <a:solidFill>
                  <a:schemeClr val="accent6"/>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62" name="Google Shape;62;p10"/>
          <p:cNvSpPr txBox="1"/>
          <p:nvPr>
            <p:ph idx="5" type="ctrTitle"/>
          </p:nvPr>
        </p:nvSpPr>
        <p:spPr>
          <a:xfrm>
            <a:off x="59088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chemeClr val="accent6"/>
              </a:buClr>
              <a:buSzPts val="1800"/>
              <a:buNone/>
              <a:defRPr sz="1800">
                <a:solidFill>
                  <a:schemeClr val="accent6"/>
                </a:solidFill>
              </a:defRPr>
            </a:lvl2pPr>
            <a:lvl3pPr lvl="2" rtl="0">
              <a:spcBef>
                <a:spcPts val="0"/>
              </a:spcBef>
              <a:spcAft>
                <a:spcPts val="0"/>
              </a:spcAft>
              <a:buClr>
                <a:schemeClr val="accent6"/>
              </a:buClr>
              <a:buSzPts val="1800"/>
              <a:buNone/>
              <a:defRPr sz="1800">
                <a:solidFill>
                  <a:schemeClr val="accent6"/>
                </a:solidFill>
              </a:defRPr>
            </a:lvl3pPr>
            <a:lvl4pPr lvl="3" rtl="0">
              <a:spcBef>
                <a:spcPts val="0"/>
              </a:spcBef>
              <a:spcAft>
                <a:spcPts val="0"/>
              </a:spcAft>
              <a:buClr>
                <a:schemeClr val="accent6"/>
              </a:buClr>
              <a:buSzPts val="1800"/>
              <a:buNone/>
              <a:defRPr sz="1800">
                <a:solidFill>
                  <a:schemeClr val="accent6"/>
                </a:solidFill>
              </a:defRPr>
            </a:lvl4pPr>
            <a:lvl5pPr lvl="4" rtl="0">
              <a:spcBef>
                <a:spcPts val="0"/>
              </a:spcBef>
              <a:spcAft>
                <a:spcPts val="0"/>
              </a:spcAft>
              <a:buClr>
                <a:schemeClr val="accent6"/>
              </a:buClr>
              <a:buSzPts val="1800"/>
              <a:buNone/>
              <a:defRPr sz="1800">
                <a:solidFill>
                  <a:schemeClr val="accent6"/>
                </a:solidFill>
              </a:defRPr>
            </a:lvl5pPr>
            <a:lvl6pPr lvl="5" rtl="0">
              <a:spcBef>
                <a:spcPts val="0"/>
              </a:spcBef>
              <a:spcAft>
                <a:spcPts val="0"/>
              </a:spcAft>
              <a:buClr>
                <a:schemeClr val="accent6"/>
              </a:buClr>
              <a:buSzPts val="1800"/>
              <a:buNone/>
              <a:defRPr sz="1800">
                <a:solidFill>
                  <a:schemeClr val="accent6"/>
                </a:solidFill>
              </a:defRPr>
            </a:lvl6pPr>
            <a:lvl7pPr lvl="6" rtl="0">
              <a:spcBef>
                <a:spcPts val="0"/>
              </a:spcBef>
              <a:spcAft>
                <a:spcPts val="0"/>
              </a:spcAft>
              <a:buClr>
                <a:schemeClr val="accent6"/>
              </a:buClr>
              <a:buSzPts val="1800"/>
              <a:buNone/>
              <a:defRPr sz="1800">
                <a:solidFill>
                  <a:schemeClr val="accent6"/>
                </a:solidFill>
              </a:defRPr>
            </a:lvl7pPr>
            <a:lvl8pPr lvl="7" rtl="0">
              <a:spcBef>
                <a:spcPts val="0"/>
              </a:spcBef>
              <a:spcAft>
                <a:spcPts val="0"/>
              </a:spcAft>
              <a:buClr>
                <a:schemeClr val="accent6"/>
              </a:buClr>
              <a:buSzPts val="1800"/>
              <a:buNone/>
              <a:defRPr sz="1800">
                <a:solidFill>
                  <a:schemeClr val="accent6"/>
                </a:solidFill>
              </a:defRPr>
            </a:lvl8pPr>
            <a:lvl9pPr lvl="8" rtl="0">
              <a:spcBef>
                <a:spcPts val="0"/>
              </a:spcBef>
              <a:spcAft>
                <a:spcPts val="0"/>
              </a:spcAft>
              <a:buClr>
                <a:schemeClr val="accent6"/>
              </a:buClr>
              <a:buSzPts val="1800"/>
              <a:buNone/>
              <a:defRPr sz="1800">
                <a:solidFill>
                  <a:schemeClr val="accent6"/>
                </a:solidFill>
              </a:defRPr>
            </a:lvl9pPr>
          </a:lstStyle>
          <a:p/>
        </p:txBody>
      </p:sp>
      <p:sp>
        <p:nvSpPr>
          <p:cNvPr id="63" name="Google Shape;63;p10"/>
          <p:cNvSpPr txBox="1"/>
          <p:nvPr>
            <p:ph idx="6" type="subTitle"/>
          </p:nvPr>
        </p:nvSpPr>
        <p:spPr>
          <a:xfrm>
            <a:off x="6136500" y="3090475"/>
            <a:ext cx="2218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6"/>
              </a:buClr>
              <a:buSzPts val="1100"/>
              <a:buNone/>
              <a:defRPr sz="1100">
                <a:solidFill>
                  <a:schemeClr val="accent6"/>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11" Type="http://schemas.openxmlformats.org/officeDocument/2006/relationships/slideLayout" Target="../slideLayouts/slideLayout35.xml"/><Relationship Id="rId10" Type="http://schemas.openxmlformats.org/officeDocument/2006/relationships/slideLayout" Target="../slideLayouts/slideLayout34.xml"/><Relationship Id="rId1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1pPr>
            <a:lvl2pPr lvl="1"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2pPr>
            <a:lvl3pPr lvl="2"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3pPr>
            <a:lvl4pPr lvl="3"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4pPr>
            <a:lvl5pPr lvl="4"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5pPr>
            <a:lvl6pPr lvl="5"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6pPr>
            <a:lvl7pPr lvl="6"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7pPr>
            <a:lvl8pPr lvl="7"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8pPr>
            <a:lvl9pPr lvl="8"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1pPr>
            <a:lvl2pPr indent="-304800" lvl="1" marL="9144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2pPr>
            <a:lvl3pPr indent="-304800" lvl="2" marL="13716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3pPr>
            <a:lvl4pPr indent="-304800" lvl="3" marL="1828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4pPr>
            <a:lvl5pPr indent="-304800" lvl="4" marL="22860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5pPr>
            <a:lvl6pPr indent="-304800" lvl="5" marL="27432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6pPr>
            <a:lvl7pPr indent="-304800" lvl="6" marL="32004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7pPr>
            <a:lvl8pPr indent="-304800" lvl="7" marL="36576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8pPr>
            <a:lvl9pPr indent="-304800" lvl="8" marL="4114800" rtl="0">
              <a:lnSpc>
                <a:spcPct val="115000"/>
              </a:lnSpc>
              <a:spcBef>
                <a:spcPts val="1600"/>
              </a:spcBef>
              <a:spcAft>
                <a:spcPts val="160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28" name="Shape 128"/>
        <p:cNvGrpSpPr/>
        <p:nvPr/>
      </p:nvGrpSpPr>
      <p:grpSpPr>
        <a:xfrm>
          <a:off x="0" y="0"/>
          <a:ext cx="0" cy="0"/>
          <a:chOff x="0" y="0"/>
          <a:chExt cx="0" cy="0"/>
        </a:xfrm>
      </p:grpSpPr>
      <p:sp>
        <p:nvSpPr>
          <p:cNvPr id="129" name="Google Shape;129;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30" name="Google Shape;130;p2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131" name="Google Shape;131;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3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image" Target="../media/image3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35.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hyperlink" Target="http://www.youtube.com/watch?v=CSY0pHI8h34" TargetMode="External"/><Relationship Id="rId4" Type="http://schemas.openxmlformats.org/officeDocument/2006/relationships/image" Target="../media/image2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21.png"/><Relationship Id="rId4" Type="http://schemas.openxmlformats.org/officeDocument/2006/relationships/image" Target="../media/image23.png"/><Relationship Id="rId5" Type="http://schemas.openxmlformats.org/officeDocument/2006/relationships/image" Target="../media/image3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hyperlink" Target="https://doi.org/10.3166/ds.2.39-5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comments" Target="../comments/commen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2.jpg"/><Relationship Id="rId4" Type="http://schemas.openxmlformats.org/officeDocument/2006/relationships/image" Target="../media/image10.jpg"/><Relationship Id="rId5" Type="http://schemas.openxmlformats.org/officeDocument/2006/relationships/image" Target="../media/image1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8"/>
          <p:cNvSpPr txBox="1"/>
          <p:nvPr>
            <p:ph idx="1" type="subTitle"/>
          </p:nvPr>
        </p:nvSpPr>
        <p:spPr>
          <a:xfrm>
            <a:off x="4403031" y="2453172"/>
            <a:ext cx="4352100" cy="71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b="1" lang="en">
                <a:latin typeface="Roboto Condensed"/>
                <a:ea typeface="Roboto Condensed"/>
                <a:cs typeface="Roboto Condensed"/>
                <a:sym typeface="Roboto Condensed"/>
              </a:rPr>
              <a:t>Aicha HABOUCHI</a:t>
            </a:r>
            <a:endParaRPr b="1">
              <a:latin typeface="Roboto Condensed"/>
              <a:ea typeface="Roboto Condensed"/>
              <a:cs typeface="Roboto Condensed"/>
              <a:sym typeface="Roboto Condensed"/>
            </a:endParaRPr>
          </a:p>
          <a:p>
            <a:pPr indent="0" lvl="0" marL="0" rtl="0" algn="r">
              <a:spcBef>
                <a:spcPts val="0"/>
              </a:spcBef>
              <a:spcAft>
                <a:spcPts val="0"/>
              </a:spcAft>
              <a:buNone/>
            </a:pPr>
            <a:r>
              <a:rPr b="1" lang="en">
                <a:latin typeface="Roboto Condensed"/>
                <a:ea typeface="Roboto Condensed"/>
                <a:cs typeface="Roboto Condensed"/>
                <a:sym typeface="Roboto Condensed"/>
              </a:rPr>
              <a:t>Lounis DJELLAOUI</a:t>
            </a:r>
            <a:endParaRPr b="1">
              <a:latin typeface="Roboto Condensed"/>
              <a:ea typeface="Roboto Condensed"/>
              <a:cs typeface="Roboto Condensed"/>
              <a:sym typeface="Roboto Condensed"/>
            </a:endParaRPr>
          </a:p>
          <a:p>
            <a:pPr indent="0" lvl="0" marL="0" rtl="0" algn="r">
              <a:spcBef>
                <a:spcPts val="0"/>
              </a:spcBef>
              <a:spcAft>
                <a:spcPts val="0"/>
              </a:spcAft>
              <a:buNone/>
            </a:pPr>
            <a:r>
              <a:rPr b="1" lang="en">
                <a:latin typeface="Roboto Condensed"/>
                <a:ea typeface="Roboto Condensed"/>
                <a:cs typeface="Roboto Condensed"/>
                <a:sym typeface="Roboto Condensed"/>
              </a:rPr>
              <a:t>Zohra ANNOUNE</a:t>
            </a:r>
            <a:endParaRPr b="1">
              <a:latin typeface="Roboto Condensed"/>
              <a:ea typeface="Roboto Condensed"/>
              <a:cs typeface="Roboto Condensed"/>
              <a:sym typeface="Roboto Condensed"/>
            </a:endParaRPr>
          </a:p>
        </p:txBody>
      </p:sp>
      <p:sp>
        <p:nvSpPr>
          <p:cNvPr id="178" name="Google Shape;178;p38"/>
          <p:cNvSpPr txBox="1"/>
          <p:nvPr>
            <p:ph type="ctrTitle"/>
          </p:nvPr>
        </p:nvSpPr>
        <p:spPr>
          <a:xfrm>
            <a:off x="2257206" y="-1"/>
            <a:ext cx="6886800" cy="17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Enseignement</a:t>
            </a:r>
            <a:endParaRPr/>
          </a:p>
          <a:p>
            <a:pPr indent="0" lvl="0" marL="0" rtl="0" algn="r">
              <a:spcBef>
                <a:spcPts val="0"/>
              </a:spcBef>
              <a:spcAft>
                <a:spcPts val="0"/>
              </a:spcAft>
              <a:buNone/>
            </a:pPr>
            <a:r>
              <a:rPr lang="en"/>
              <a:t> Hybride </a:t>
            </a:r>
            <a:endParaRPr/>
          </a:p>
        </p:txBody>
      </p:sp>
      <p:cxnSp>
        <p:nvCxnSpPr>
          <p:cNvPr id="179" name="Google Shape;179;p38"/>
          <p:cNvCxnSpPr/>
          <p:nvPr/>
        </p:nvCxnSpPr>
        <p:spPr>
          <a:xfrm>
            <a:off x="7057500" y="2453175"/>
            <a:ext cx="2086500" cy="0"/>
          </a:xfrm>
          <a:prstGeom prst="straightConnector1">
            <a:avLst/>
          </a:prstGeom>
          <a:noFill/>
          <a:ln cap="flat" cmpd="sng" w="9525">
            <a:solidFill>
              <a:schemeClr val="dk1"/>
            </a:solidFill>
            <a:prstDash val="solid"/>
            <a:round/>
            <a:headEnd len="med" w="med" type="none"/>
            <a:tailEnd len="med" w="med" type="none"/>
          </a:ln>
        </p:spPr>
      </p:cxnSp>
      <p:pic>
        <p:nvPicPr>
          <p:cNvPr id="180" name="Google Shape;180;p38"/>
          <p:cNvPicPr preferRelativeResize="0"/>
          <p:nvPr/>
        </p:nvPicPr>
        <p:blipFill>
          <a:blip r:embed="rId3">
            <a:alphaModFix/>
          </a:blip>
          <a:stretch>
            <a:fillRect/>
          </a:stretch>
        </p:blipFill>
        <p:spPr>
          <a:xfrm>
            <a:off x="3632800" y="1553700"/>
            <a:ext cx="2646025" cy="2260250"/>
          </a:xfrm>
          <a:prstGeom prst="rect">
            <a:avLst/>
          </a:prstGeom>
          <a:noFill/>
          <a:ln>
            <a:noFill/>
          </a:ln>
        </p:spPr>
      </p:pic>
      <p:sp>
        <p:nvSpPr>
          <p:cNvPr id="181" name="Google Shape;181;p38"/>
          <p:cNvSpPr txBox="1"/>
          <p:nvPr>
            <p:ph idx="1" type="subTitle"/>
          </p:nvPr>
        </p:nvSpPr>
        <p:spPr>
          <a:xfrm>
            <a:off x="2827331" y="4426497"/>
            <a:ext cx="4352100" cy="71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M2 Humanité Numérique, AVUN</a:t>
            </a:r>
            <a:endParaRPr/>
          </a:p>
          <a:p>
            <a:pPr indent="0" lvl="0" marL="0" rtl="0" algn="ctr">
              <a:spcBef>
                <a:spcPts val="0"/>
              </a:spcBef>
              <a:spcAft>
                <a:spcPts val="0"/>
              </a:spcAft>
              <a:buNone/>
            </a:pPr>
            <a:r>
              <a:rPr lang="en"/>
              <a:t>2020/2021 </a:t>
            </a:r>
            <a:endParaRPr/>
          </a:p>
        </p:txBody>
      </p:sp>
      <p:pic>
        <p:nvPicPr>
          <p:cNvPr id="182" name="Google Shape;182;p38"/>
          <p:cNvPicPr preferRelativeResize="0"/>
          <p:nvPr/>
        </p:nvPicPr>
        <p:blipFill>
          <a:blip r:embed="rId4">
            <a:alphaModFix/>
          </a:blip>
          <a:stretch>
            <a:fillRect/>
          </a:stretch>
        </p:blipFill>
        <p:spPr>
          <a:xfrm>
            <a:off x="353950" y="453600"/>
            <a:ext cx="2381949" cy="1328700"/>
          </a:xfrm>
          <a:prstGeom prst="rect">
            <a:avLst/>
          </a:prstGeom>
          <a:noFill/>
          <a:ln>
            <a:noFill/>
          </a:ln>
        </p:spPr>
      </p:pic>
      <p:sp>
        <p:nvSpPr>
          <p:cNvPr id="183" name="Google Shape;183;p38"/>
          <p:cNvSpPr txBox="1"/>
          <p:nvPr/>
        </p:nvSpPr>
        <p:spPr>
          <a:xfrm>
            <a:off x="7057625" y="2060100"/>
            <a:ext cx="2086500" cy="27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Roboto Condensed"/>
                <a:ea typeface="Roboto Condensed"/>
                <a:cs typeface="Roboto Condensed"/>
                <a:sym typeface="Roboto Condensed"/>
              </a:rPr>
              <a:t>Equipe de projet</a:t>
            </a:r>
            <a:endParaRPr b="1">
              <a:solidFill>
                <a:srgbClr val="FFFFFF"/>
              </a:solidFill>
              <a:latin typeface="Roboto Condensed"/>
              <a:ea typeface="Roboto Condensed"/>
              <a:cs typeface="Roboto Condensed"/>
              <a:sym typeface="Roboto Condense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7"/>
          <p:cNvSpPr txBox="1"/>
          <p:nvPr>
            <p:ph type="ctrTitle"/>
          </p:nvPr>
        </p:nvSpPr>
        <p:spPr>
          <a:xfrm flipH="1">
            <a:off x="2754543" y="1347038"/>
            <a:ext cx="5195700" cy="192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METHODOLOGIE</a:t>
            </a:r>
            <a:endParaRPr/>
          </a:p>
        </p:txBody>
      </p:sp>
      <p:sp>
        <p:nvSpPr>
          <p:cNvPr id="260" name="Google Shape;260;p47"/>
          <p:cNvSpPr txBox="1"/>
          <p:nvPr>
            <p:ph idx="2" type="title"/>
          </p:nvPr>
        </p:nvSpPr>
        <p:spPr>
          <a:xfrm flipH="1">
            <a:off x="4970943" y="1035213"/>
            <a:ext cx="2979300" cy="75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cxnSp>
        <p:nvCxnSpPr>
          <p:cNvPr id="261" name="Google Shape;261;p47"/>
          <p:cNvCxnSpPr/>
          <p:nvPr/>
        </p:nvCxnSpPr>
        <p:spPr>
          <a:xfrm>
            <a:off x="7626825" y="2744700"/>
            <a:ext cx="15606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8"/>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ENQUETE QUANTITATIVE</a:t>
            </a:r>
            <a:endParaRPr/>
          </a:p>
        </p:txBody>
      </p:sp>
      <p:cxnSp>
        <p:nvCxnSpPr>
          <p:cNvPr id="267" name="Google Shape;267;p48"/>
          <p:cNvCxnSpPr/>
          <p:nvPr/>
        </p:nvCxnSpPr>
        <p:spPr>
          <a:xfrm rot="10800000">
            <a:off x="-49600" y="1722725"/>
            <a:ext cx="5334600" cy="0"/>
          </a:xfrm>
          <a:prstGeom prst="straightConnector1">
            <a:avLst/>
          </a:prstGeom>
          <a:noFill/>
          <a:ln cap="flat" cmpd="sng" w="9525">
            <a:solidFill>
              <a:schemeClr val="dk1"/>
            </a:solidFill>
            <a:prstDash val="solid"/>
            <a:round/>
            <a:headEnd len="med" w="med" type="none"/>
            <a:tailEnd len="med" w="med" type="none"/>
          </a:ln>
        </p:spPr>
      </p:cxnSp>
      <p:cxnSp>
        <p:nvCxnSpPr>
          <p:cNvPr id="268" name="Google Shape;268;p48"/>
          <p:cNvCxnSpPr/>
          <p:nvPr/>
        </p:nvCxnSpPr>
        <p:spPr>
          <a:xfrm rot="10800000">
            <a:off x="3850200" y="2382250"/>
            <a:ext cx="5293800" cy="0"/>
          </a:xfrm>
          <a:prstGeom prst="straightConnector1">
            <a:avLst/>
          </a:prstGeom>
          <a:noFill/>
          <a:ln cap="flat" cmpd="sng" w="9525">
            <a:solidFill>
              <a:schemeClr val="dk1"/>
            </a:solidFill>
            <a:prstDash val="solid"/>
            <a:round/>
            <a:headEnd len="med" w="med" type="none"/>
            <a:tailEnd len="med" w="med" type="none"/>
          </a:ln>
        </p:spPr>
      </p:cxnSp>
      <p:cxnSp>
        <p:nvCxnSpPr>
          <p:cNvPr id="269" name="Google Shape;269;p48"/>
          <p:cNvCxnSpPr/>
          <p:nvPr/>
        </p:nvCxnSpPr>
        <p:spPr>
          <a:xfrm rot="10800000">
            <a:off x="26600" y="3094325"/>
            <a:ext cx="5334600" cy="0"/>
          </a:xfrm>
          <a:prstGeom prst="straightConnector1">
            <a:avLst/>
          </a:prstGeom>
          <a:noFill/>
          <a:ln cap="flat" cmpd="sng" w="9525">
            <a:solidFill>
              <a:schemeClr val="dk1"/>
            </a:solidFill>
            <a:prstDash val="solid"/>
            <a:round/>
            <a:headEnd len="med" w="med" type="none"/>
            <a:tailEnd len="med" w="med" type="none"/>
          </a:ln>
        </p:spPr>
      </p:cxnSp>
      <p:cxnSp>
        <p:nvCxnSpPr>
          <p:cNvPr id="270" name="Google Shape;270;p48"/>
          <p:cNvCxnSpPr/>
          <p:nvPr/>
        </p:nvCxnSpPr>
        <p:spPr>
          <a:xfrm rot="10800000">
            <a:off x="3850200" y="3830050"/>
            <a:ext cx="5293800" cy="0"/>
          </a:xfrm>
          <a:prstGeom prst="straightConnector1">
            <a:avLst/>
          </a:prstGeom>
          <a:noFill/>
          <a:ln cap="flat" cmpd="sng" w="9525">
            <a:solidFill>
              <a:schemeClr val="dk1"/>
            </a:solidFill>
            <a:prstDash val="solid"/>
            <a:round/>
            <a:headEnd len="med" w="med" type="none"/>
            <a:tailEnd len="med" w="med" type="none"/>
          </a:ln>
        </p:spPr>
      </p:cxnSp>
      <p:cxnSp>
        <p:nvCxnSpPr>
          <p:cNvPr id="271" name="Google Shape;271;p48"/>
          <p:cNvCxnSpPr/>
          <p:nvPr/>
        </p:nvCxnSpPr>
        <p:spPr>
          <a:xfrm rot="10800000">
            <a:off x="40200" y="4439650"/>
            <a:ext cx="5293800" cy="0"/>
          </a:xfrm>
          <a:prstGeom prst="straightConnector1">
            <a:avLst/>
          </a:prstGeom>
          <a:noFill/>
          <a:ln cap="flat" cmpd="sng" w="9525">
            <a:solidFill>
              <a:schemeClr val="dk1"/>
            </a:solidFill>
            <a:prstDash val="solid"/>
            <a:round/>
            <a:headEnd len="med" w="med" type="none"/>
            <a:tailEnd len="med" w="med" type="none"/>
          </a:ln>
        </p:spPr>
      </p:cxnSp>
      <p:sp>
        <p:nvSpPr>
          <p:cNvPr id="272" name="Google Shape;272;p48"/>
          <p:cNvSpPr txBox="1"/>
          <p:nvPr>
            <p:ph type="ctrTitle"/>
          </p:nvPr>
        </p:nvSpPr>
        <p:spPr>
          <a:xfrm>
            <a:off x="86750" y="1223775"/>
            <a:ext cx="5214300" cy="522600"/>
          </a:xfrm>
          <a:prstGeom prst="rect">
            <a:avLst/>
          </a:prstGeom>
        </p:spPr>
        <p:txBody>
          <a:bodyPr anchorCtr="0" anchor="t" bIns="91425" lIns="91425" spcFirstLastPara="1" rIns="91425" wrap="square" tIns="91425">
            <a:noAutofit/>
          </a:bodyPr>
          <a:lstStyle/>
          <a:p>
            <a:pPr indent="-381000" lvl="0" marL="457200" rtl="0" algn="ctr">
              <a:spcBef>
                <a:spcPts val="0"/>
              </a:spcBef>
              <a:spcAft>
                <a:spcPts val="0"/>
              </a:spcAft>
              <a:buSzPts val="2400"/>
              <a:buAutoNum type="arabicPeriod"/>
            </a:pPr>
            <a:r>
              <a:rPr lang="en"/>
              <a:t>Niveau/Domaine d’étude ?</a:t>
            </a:r>
            <a:endParaRPr/>
          </a:p>
        </p:txBody>
      </p:sp>
      <p:sp>
        <p:nvSpPr>
          <p:cNvPr id="273" name="Google Shape;273;p48"/>
          <p:cNvSpPr txBox="1"/>
          <p:nvPr>
            <p:ph type="ctrTitle"/>
          </p:nvPr>
        </p:nvSpPr>
        <p:spPr>
          <a:xfrm>
            <a:off x="3289950" y="1867400"/>
            <a:ext cx="5814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 Qualité de l’enseignement en ligne?</a:t>
            </a:r>
            <a:endParaRPr/>
          </a:p>
        </p:txBody>
      </p:sp>
      <p:sp>
        <p:nvSpPr>
          <p:cNvPr id="274" name="Google Shape;274;p48"/>
          <p:cNvSpPr txBox="1"/>
          <p:nvPr>
            <p:ph type="ctrTitle"/>
          </p:nvPr>
        </p:nvSpPr>
        <p:spPr>
          <a:xfrm>
            <a:off x="10550" y="2595375"/>
            <a:ext cx="63978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 </a:t>
            </a:r>
            <a:r>
              <a:rPr lang="en"/>
              <a:t>Inconvénients </a:t>
            </a:r>
            <a:r>
              <a:rPr lang="en"/>
              <a:t>?</a:t>
            </a:r>
            <a:endParaRPr/>
          </a:p>
        </p:txBody>
      </p:sp>
      <p:sp>
        <p:nvSpPr>
          <p:cNvPr id="275" name="Google Shape;275;p48"/>
          <p:cNvSpPr txBox="1"/>
          <p:nvPr>
            <p:ph type="ctrTitle"/>
          </p:nvPr>
        </p:nvSpPr>
        <p:spPr>
          <a:xfrm>
            <a:off x="3372925" y="3281175"/>
            <a:ext cx="5814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4. Avantages ?</a:t>
            </a:r>
            <a:endParaRPr/>
          </a:p>
        </p:txBody>
      </p:sp>
      <p:sp>
        <p:nvSpPr>
          <p:cNvPr id="276" name="Google Shape;276;p48"/>
          <p:cNvSpPr txBox="1"/>
          <p:nvPr>
            <p:ph type="ctrTitle"/>
          </p:nvPr>
        </p:nvSpPr>
        <p:spPr>
          <a:xfrm>
            <a:off x="10550" y="3966975"/>
            <a:ext cx="5214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5. Plateformes utilisées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9"/>
          <p:cNvSpPr txBox="1"/>
          <p:nvPr>
            <p:ph idx="4294967295"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rgbClr val="3D85C6"/>
                </a:solidFill>
                <a:latin typeface="Exo 2"/>
                <a:ea typeface="Exo 2"/>
                <a:cs typeface="Exo 2"/>
                <a:sym typeface="Exo 2"/>
              </a:rPr>
              <a:t>RESULTATS DE L’ENQUETE QUANTITATIVE</a:t>
            </a:r>
            <a:endParaRPr b="1" sz="2400">
              <a:solidFill>
                <a:srgbClr val="3D85C6"/>
              </a:solidFill>
              <a:latin typeface="Exo 2"/>
              <a:ea typeface="Exo 2"/>
              <a:cs typeface="Exo 2"/>
              <a:sym typeface="Exo 2"/>
            </a:endParaRPr>
          </a:p>
        </p:txBody>
      </p:sp>
      <p:pic>
        <p:nvPicPr>
          <p:cNvPr id="282" name="Google Shape;282;p49"/>
          <p:cNvPicPr preferRelativeResize="0"/>
          <p:nvPr/>
        </p:nvPicPr>
        <p:blipFill rotWithShape="1">
          <a:blip r:embed="rId3">
            <a:alphaModFix/>
          </a:blip>
          <a:srcRect b="18051" l="28578" r="28067" t="21917"/>
          <a:stretch/>
        </p:blipFill>
        <p:spPr>
          <a:xfrm>
            <a:off x="404875" y="2058500"/>
            <a:ext cx="3929298" cy="2720301"/>
          </a:xfrm>
          <a:prstGeom prst="rect">
            <a:avLst/>
          </a:prstGeom>
          <a:noFill/>
          <a:ln>
            <a:noFill/>
          </a:ln>
        </p:spPr>
      </p:pic>
      <p:sp>
        <p:nvSpPr>
          <p:cNvPr id="283" name="Google Shape;283;p49"/>
          <p:cNvSpPr txBox="1"/>
          <p:nvPr>
            <p:ph idx="4294967295" type="ctrTitle"/>
          </p:nvPr>
        </p:nvSpPr>
        <p:spPr>
          <a:xfrm>
            <a:off x="1964850" y="1433975"/>
            <a:ext cx="56241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rgbClr val="3D85C6"/>
                </a:solidFill>
                <a:latin typeface="Exo 2"/>
                <a:ea typeface="Exo 2"/>
                <a:cs typeface="Exo 2"/>
                <a:sym typeface="Exo 2"/>
              </a:rPr>
              <a:t>Avantages de l’enseignement en ligne ? </a:t>
            </a:r>
            <a:endParaRPr b="1" sz="2200">
              <a:solidFill>
                <a:srgbClr val="3D85C6"/>
              </a:solidFill>
              <a:latin typeface="Exo 2"/>
              <a:ea typeface="Exo 2"/>
              <a:cs typeface="Exo 2"/>
              <a:sym typeface="Exo 2"/>
            </a:endParaRPr>
          </a:p>
        </p:txBody>
      </p:sp>
      <p:sp>
        <p:nvSpPr>
          <p:cNvPr id="284" name="Google Shape;284;p49"/>
          <p:cNvSpPr txBox="1"/>
          <p:nvPr>
            <p:ph idx="4294967295" type="ctrTitle"/>
          </p:nvPr>
        </p:nvSpPr>
        <p:spPr>
          <a:xfrm>
            <a:off x="4924400" y="2193475"/>
            <a:ext cx="3609000" cy="22596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D85C6"/>
              </a:buClr>
              <a:buSzPts val="2200"/>
              <a:buFont typeface="Exo 2"/>
              <a:buChar char="-"/>
            </a:pPr>
            <a:r>
              <a:rPr b="1" lang="en" sz="1800">
                <a:solidFill>
                  <a:srgbClr val="3D85C6"/>
                </a:solidFill>
                <a:latin typeface="Exo 2"/>
                <a:ea typeface="Exo 2"/>
                <a:cs typeface="Exo 2"/>
                <a:sym typeface="Exo 2"/>
              </a:rPr>
              <a:t>Flexibilité</a:t>
            </a:r>
            <a:endParaRPr b="1" sz="1800">
              <a:solidFill>
                <a:srgbClr val="3D85C6"/>
              </a:solidFill>
              <a:latin typeface="Exo 2"/>
              <a:ea typeface="Exo 2"/>
              <a:cs typeface="Exo 2"/>
              <a:sym typeface="Exo 2"/>
            </a:endParaRPr>
          </a:p>
          <a:p>
            <a:pPr indent="-342900" lvl="0" marL="457200" rtl="0" algn="l">
              <a:spcBef>
                <a:spcPts val="0"/>
              </a:spcBef>
              <a:spcAft>
                <a:spcPts val="0"/>
              </a:spcAft>
              <a:buClr>
                <a:srgbClr val="3D85C6"/>
              </a:buClr>
              <a:buSzPts val="1800"/>
              <a:buFont typeface="Exo 2"/>
              <a:buChar char="-"/>
            </a:pPr>
            <a:r>
              <a:rPr b="1" lang="en" sz="1800">
                <a:solidFill>
                  <a:srgbClr val="3D85C6"/>
                </a:solidFill>
                <a:latin typeface="Exo 2"/>
                <a:ea typeface="Exo 2"/>
                <a:cs typeface="Exo 2"/>
                <a:sym typeface="Exo 2"/>
              </a:rPr>
              <a:t>Gain de temps</a:t>
            </a:r>
            <a:endParaRPr b="1" sz="1800">
              <a:solidFill>
                <a:srgbClr val="3D85C6"/>
              </a:solidFill>
              <a:latin typeface="Exo 2"/>
              <a:ea typeface="Exo 2"/>
              <a:cs typeface="Exo 2"/>
              <a:sym typeface="Exo 2"/>
            </a:endParaRPr>
          </a:p>
          <a:p>
            <a:pPr indent="-342900" lvl="0" marL="457200" rtl="0" algn="l">
              <a:spcBef>
                <a:spcPts val="0"/>
              </a:spcBef>
              <a:spcAft>
                <a:spcPts val="0"/>
              </a:spcAft>
              <a:buClr>
                <a:srgbClr val="3D85C6"/>
              </a:buClr>
              <a:buSzPts val="1800"/>
              <a:buFont typeface="Exo 2"/>
              <a:buChar char="-"/>
            </a:pPr>
            <a:r>
              <a:rPr b="1" lang="en" sz="1800">
                <a:solidFill>
                  <a:srgbClr val="3D85C6"/>
                </a:solidFill>
                <a:latin typeface="Exo 2"/>
                <a:ea typeface="Exo 2"/>
                <a:cs typeface="Exo 2"/>
                <a:sym typeface="Exo 2"/>
              </a:rPr>
              <a:t>Éviter le stresse des transports en commun</a:t>
            </a:r>
            <a:endParaRPr b="1" sz="1800">
              <a:solidFill>
                <a:srgbClr val="3D85C6"/>
              </a:solidFill>
              <a:latin typeface="Exo 2"/>
              <a:ea typeface="Exo 2"/>
              <a:cs typeface="Exo 2"/>
              <a:sym typeface="Exo 2"/>
            </a:endParaRPr>
          </a:p>
          <a:p>
            <a:pPr indent="-342900" lvl="0" marL="457200" rtl="0" algn="l">
              <a:spcBef>
                <a:spcPts val="0"/>
              </a:spcBef>
              <a:spcAft>
                <a:spcPts val="0"/>
              </a:spcAft>
              <a:buClr>
                <a:srgbClr val="3D85C6"/>
              </a:buClr>
              <a:buSzPts val="1800"/>
              <a:buFont typeface="Exo 2"/>
              <a:buChar char="-"/>
            </a:pPr>
            <a:r>
              <a:rPr b="1" lang="en" sz="1800">
                <a:solidFill>
                  <a:srgbClr val="3D85C6"/>
                </a:solidFill>
                <a:latin typeface="Exo 2"/>
                <a:ea typeface="Exo 2"/>
                <a:cs typeface="Exo 2"/>
                <a:sym typeface="Exo 2"/>
              </a:rPr>
              <a:t>Protection sanitaire</a:t>
            </a:r>
            <a:endParaRPr b="1" sz="1800">
              <a:solidFill>
                <a:srgbClr val="3D85C6"/>
              </a:solidFill>
              <a:latin typeface="Exo 2"/>
              <a:ea typeface="Exo 2"/>
              <a:cs typeface="Exo 2"/>
              <a:sym typeface="Exo 2"/>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90" name="Google Shape;290;p50"/>
          <p:cNvSpPr txBox="1"/>
          <p:nvPr>
            <p:ph idx="4294967295"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rgbClr val="3D85C6"/>
                </a:solidFill>
                <a:latin typeface="Exo 2"/>
                <a:ea typeface="Exo 2"/>
                <a:cs typeface="Exo 2"/>
                <a:sym typeface="Exo 2"/>
              </a:rPr>
              <a:t>RESULTATS DE L’ENQUETE QUANTITATIVE</a:t>
            </a:r>
            <a:endParaRPr b="1" sz="2400">
              <a:solidFill>
                <a:srgbClr val="3D85C6"/>
              </a:solidFill>
              <a:latin typeface="Exo 2"/>
              <a:ea typeface="Exo 2"/>
              <a:cs typeface="Exo 2"/>
              <a:sym typeface="Exo 2"/>
            </a:endParaRPr>
          </a:p>
        </p:txBody>
      </p:sp>
      <p:sp>
        <p:nvSpPr>
          <p:cNvPr id="291" name="Google Shape;291;p50"/>
          <p:cNvSpPr txBox="1"/>
          <p:nvPr>
            <p:ph idx="4294967295" type="ctrTitle"/>
          </p:nvPr>
        </p:nvSpPr>
        <p:spPr>
          <a:xfrm>
            <a:off x="1703400" y="1433975"/>
            <a:ext cx="5885700" cy="59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rgbClr val="3D85C6"/>
                </a:solidFill>
                <a:latin typeface="Exo 2"/>
                <a:ea typeface="Exo 2"/>
                <a:cs typeface="Exo 2"/>
                <a:sym typeface="Exo 2"/>
              </a:rPr>
              <a:t>Inconvénients</a:t>
            </a:r>
            <a:r>
              <a:rPr b="1" lang="en" sz="2200">
                <a:solidFill>
                  <a:srgbClr val="3D85C6"/>
                </a:solidFill>
                <a:latin typeface="Exo 2"/>
                <a:ea typeface="Exo 2"/>
                <a:cs typeface="Exo 2"/>
                <a:sym typeface="Exo 2"/>
              </a:rPr>
              <a:t> de l’enseignement en ligne ? </a:t>
            </a:r>
            <a:endParaRPr b="1" sz="2200">
              <a:solidFill>
                <a:srgbClr val="3D85C6"/>
              </a:solidFill>
              <a:latin typeface="Exo 2"/>
              <a:ea typeface="Exo 2"/>
              <a:cs typeface="Exo 2"/>
              <a:sym typeface="Exo 2"/>
            </a:endParaRPr>
          </a:p>
        </p:txBody>
      </p:sp>
      <p:sp>
        <p:nvSpPr>
          <p:cNvPr id="292" name="Google Shape;292;p50"/>
          <p:cNvSpPr txBox="1"/>
          <p:nvPr>
            <p:ph idx="4294967295" type="ctrTitle"/>
          </p:nvPr>
        </p:nvSpPr>
        <p:spPr>
          <a:xfrm>
            <a:off x="4958125" y="2218350"/>
            <a:ext cx="3609000" cy="24450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D85C6"/>
              </a:buClr>
              <a:buSzPts val="2200"/>
              <a:buFont typeface="Exo 2"/>
              <a:buChar char="-"/>
            </a:pPr>
            <a:r>
              <a:rPr b="1" lang="en" sz="1800">
                <a:solidFill>
                  <a:srgbClr val="3D85C6"/>
                </a:solidFill>
                <a:latin typeface="Exo 2"/>
                <a:ea typeface="Exo 2"/>
                <a:cs typeface="Exo 2"/>
                <a:sym typeface="Exo 2"/>
              </a:rPr>
              <a:t>Isolation sociale</a:t>
            </a:r>
            <a:endParaRPr b="1" sz="1800">
              <a:solidFill>
                <a:srgbClr val="3D85C6"/>
              </a:solidFill>
              <a:latin typeface="Exo 2"/>
              <a:ea typeface="Exo 2"/>
              <a:cs typeface="Exo 2"/>
              <a:sym typeface="Exo 2"/>
            </a:endParaRPr>
          </a:p>
          <a:p>
            <a:pPr indent="-368300" lvl="0" marL="457200" rtl="0" algn="l">
              <a:spcBef>
                <a:spcPts val="0"/>
              </a:spcBef>
              <a:spcAft>
                <a:spcPts val="0"/>
              </a:spcAft>
              <a:buClr>
                <a:srgbClr val="3D85C6"/>
              </a:buClr>
              <a:buSzPts val="2200"/>
              <a:buFont typeface="Exo 2"/>
              <a:buChar char="-"/>
            </a:pPr>
            <a:r>
              <a:rPr b="1" lang="en" sz="1800">
                <a:solidFill>
                  <a:srgbClr val="3D85C6"/>
                </a:solidFill>
                <a:latin typeface="Exo 2"/>
                <a:ea typeface="Exo 2"/>
                <a:cs typeface="Exo 2"/>
                <a:sym typeface="Exo 2"/>
              </a:rPr>
              <a:t>Problemes techniques</a:t>
            </a:r>
            <a:endParaRPr b="1" sz="1800">
              <a:solidFill>
                <a:srgbClr val="3D85C6"/>
              </a:solidFill>
              <a:latin typeface="Exo 2"/>
              <a:ea typeface="Exo 2"/>
              <a:cs typeface="Exo 2"/>
              <a:sym typeface="Exo 2"/>
            </a:endParaRPr>
          </a:p>
          <a:p>
            <a:pPr indent="-368300" lvl="0" marL="457200" rtl="0" algn="l">
              <a:spcBef>
                <a:spcPts val="0"/>
              </a:spcBef>
              <a:spcAft>
                <a:spcPts val="0"/>
              </a:spcAft>
              <a:buClr>
                <a:srgbClr val="3D85C6"/>
              </a:buClr>
              <a:buSzPts val="2200"/>
              <a:buFont typeface="Exo 2"/>
              <a:buChar char="-"/>
            </a:pPr>
            <a:r>
              <a:rPr b="1" lang="en" sz="1800">
                <a:solidFill>
                  <a:srgbClr val="3D85C6"/>
                </a:solidFill>
                <a:latin typeface="Exo 2"/>
                <a:ea typeface="Exo 2"/>
                <a:cs typeface="Exo 2"/>
                <a:sym typeface="Exo 2"/>
              </a:rPr>
              <a:t>p</a:t>
            </a:r>
            <a:r>
              <a:rPr b="1" lang="en" sz="1800">
                <a:solidFill>
                  <a:srgbClr val="3D85C6"/>
                </a:solidFill>
                <a:latin typeface="Exo 2"/>
                <a:ea typeface="Exo 2"/>
                <a:cs typeface="Exo 2"/>
                <a:sym typeface="Exo 2"/>
              </a:rPr>
              <a:t>assivité , manque de concentration et de motivation des </a:t>
            </a:r>
            <a:r>
              <a:rPr b="1" lang="en" sz="1800">
                <a:solidFill>
                  <a:srgbClr val="3D85C6"/>
                </a:solidFill>
                <a:latin typeface="Exo 2"/>
                <a:ea typeface="Exo 2"/>
                <a:cs typeface="Exo 2"/>
                <a:sym typeface="Exo 2"/>
              </a:rPr>
              <a:t>étudiants</a:t>
            </a:r>
            <a:r>
              <a:rPr b="1" lang="en" sz="2200">
                <a:solidFill>
                  <a:srgbClr val="3D85C6"/>
                </a:solidFill>
                <a:latin typeface="Exo 2"/>
                <a:ea typeface="Exo 2"/>
                <a:cs typeface="Exo 2"/>
                <a:sym typeface="Exo 2"/>
              </a:rPr>
              <a:t> </a:t>
            </a:r>
            <a:endParaRPr b="1" sz="2200">
              <a:solidFill>
                <a:srgbClr val="3D85C6"/>
              </a:solidFill>
              <a:latin typeface="Exo 2"/>
              <a:ea typeface="Exo 2"/>
              <a:cs typeface="Exo 2"/>
              <a:sym typeface="Exo 2"/>
            </a:endParaRPr>
          </a:p>
        </p:txBody>
      </p:sp>
      <p:pic>
        <p:nvPicPr>
          <p:cNvPr id="293" name="Google Shape;293;p50"/>
          <p:cNvPicPr preferRelativeResize="0"/>
          <p:nvPr/>
        </p:nvPicPr>
        <p:blipFill rotWithShape="1">
          <a:blip r:embed="rId3">
            <a:alphaModFix/>
          </a:blip>
          <a:srcRect b="20920" l="28027" r="28027" t="19648"/>
          <a:stretch/>
        </p:blipFill>
        <p:spPr>
          <a:xfrm>
            <a:off x="421700" y="2033075"/>
            <a:ext cx="4400371" cy="29754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51"/>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Qualité de l’enseignement en fonction du domaine d’étude</a:t>
            </a:r>
            <a:endParaRPr/>
          </a:p>
        </p:txBody>
      </p:sp>
      <p:cxnSp>
        <p:nvCxnSpPr>
          <p:cNvPr id="299" name="Google Shape;299;p51"/>
          <p:cNvCxnSpPr/>
          <p:nvPr/>
        </p:nvCxnSpPr>
        <p:spPr>
          <a:xfrm rot="10800000">
            <a:off x="-6775" y="2740825"/>
            <a:ext cx="1515000" cy="0"/>
          </a:xfrm>
          <a:prstGeom prst="straightConnector1">
            <a:avLst/>
          </a:prstGeom>
          <a:noFill/>
          <a:ln cap="flat" cmpd="sng" w="9525">
            <a:solidFill>
              <a:schemeClr val="dk1"/>
            </a:solidFill>
            <a:prstDash val="solid"/>
            <a:round/>
            <a:headEnd len="med" w="med" type="none"/>
            <a:tailEnd len="med" w="med" type="none"/>
          </a:ln>
        </p:spPr>
      </p:cxnSp>
      <p:cxnSp>
        <p:nvCxnSpPr>
          <p:cNvPr id="300" name="Google Shape;300;p51"/>
          <p:cNvCxnSpPr/>
          <p:nvPr/>
        </p:nvCxnSpPr>
        <p:spPr>
          <a:xfrm rot="10800000">
            <a:off x="-6775" y="3439275"/>
            <a:ext cx="1515000" cy="0"/>
          </a:xfrm>
          <a:prstGeom prst="straightConnector1">
            <a:avLst/>
          </a:prstGeom>
          <a:noFill/>
          <a:ln cap="flat" cmpd="sng" w="9525">
            <a:solidFill>
              <a:schemeClr val="dk1"/>
            </a:solidFill>
            <a:prstDash val="solid"/>
            <a:round/>
            <a:headEnd len="med" w="med" type="none"/>
            <a:tailEnd len="med" w="med" type="none"/>
          </a:ln>
        </p:spPr>
      </p:cxnSp>
      <p:cxnSp>
        <p:nvCxnSpPr>
          <p:cNvPr id="301" name="Google Shape;301;p51"/>
          <p:cNvCxnSpPr/>
          <p:nvPr/>
        </p:nvCxnSpPr>
        <p:spPr>
          <a:xfrm>
            <a:off x="1508225" y="2740825"/>
            <a:ext cx="5769000" cy="0"/>
          </a:xfrm>
          <a:prstGeom prst="straightConnector1">
            <a:avLst/>
          </a:prstGeom>
          <a:noFill/>
          <a:ln cap="flat" cmpd="sng" w="9525">
            <a:solidFill>
              <a:schemeClr val="accent4"/>
            </a:solidFill>
            <a:prstDash val="solid"/>
            <a:round/>
            <a:headEnd len="med" w="med" type="none"/>
            <a:tailEnd len="med" w="med" type="none"/>
          </a:ln>
        </p:spPr>
      </p:cxnSp>
      <p:cxnSp>
        <p:nvCxnSpPr>
          <p:cNvPr id="302" name="Google Shape;302;p51"/>
          <p:cNvCxnSpPr/>
          <p:nvPr/>
        </p:nvCxnSpPr>
        <p:spPr>
          <a:xfrm>
            <a:off x="1508225" y="3439275"/>
            <a:ext cx="5769000" cy="0"/>
          </a:xfrm>
          <a:prstGeom prst="straightConnector1">
            <a:avLst/>
          </a:prstGeom>
          <a:noFill/>
          <a:ln cap="flat" cmpd="sng" w="9525">
            <a:solidFill>
              <a:schemeClr val="accent4"/>
            </a:solidFill>
            <a:prstDash val="solid"/>
            <a:round/>
            <a:headEnd len="med" w="med" type="none"/>
            <a:tailEnd len="med" w="med" type="none"/>
          </a:ln>
        </p:spPr>
      </p:cxnSp>
      <p:pic>
        <p:nvPicPr>
          <p:cNvPr id="303" name="Google Shape;303;p51"/>
          <p:cNvPicPr preferRelativeResize="0"/>
          <p:nvPr/>
        </p:nvPicPr>
        <p:blipFill>
          <a:blip r:embed="rId3">
            <a:alphaModFix/>
          </a:blip>
          <a:stretch>
            <a:fillRect/>
          </a:stretch>
        </p:blipFill>
        <p:spPr>
          <a:xfrm>
            <a:off x="167550" y="1299050"/>
            <a:ext cx="8808900" cy="35396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2"/>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ENQUETE QUALITATIVE</a:t>
            </a:r>
            <a:endParaRPr/>
          </a:p>
        </p:txBody>
      </p:sp>
      <p:cxnSp>
        <p:nvCxnSpPr>
          <p:cNvPr id="309" name="Google Shape;309;p52"/>
          <p:cNvCxnSpPr/>
          <p:nvPr/>
        </p:nvCxnSpPr>
        <p:spPr>
          <a:xfrm rot="10800000">
            <a:off x="-49600" y="1722725"/>
            <a:ext cx="5334600" cy="0"/>
          </a:xfrm>
          <a:prstGeom prst="straightConnector1">
            <a:avLst/>
          </a:prstGeom>
          <a:noFill/>
          <a:ln cap="flat" cmpd="sng" w="9525">
            <a:solidFill>
              <a:schemeClr val="dk1"/>
            </a:solidFill>
            <a:prstDash val="solid"/>
            <a:round/>
            <a:headEnd len="med" w="med" type="none"/>
            <a:tailEnd len="med" w="med" type="none"/>
          </a:ln>
        </p:spPr>
      </p:cxnSp>
      <p:cxnSp>
        <p:nvCxnSpPr>
          <p:cNvPr id="310" name="Google Shape;310;p52"/>
          <p:cNvCxnSpPr/>
          <p:nvPr/>
        </p:nvCxnSpPr>
        <p:spPr>
          <a:xfrm rot="10800000">
            <a:off x="3850200" y="2382250"/>
            <a:ext cx="5293800" cy="0"/>
          </a:xfrm>
          <a:prstGeom prst="straightConnector1">
            <a:avLst/>
          </a:prstGeom>
          <a:noFill/>
          <a:ln cap="flat" cmpd="sng" w="9525">
            <a:solidFill>
              <a:schemeClr val="dk1"/>
            </a:solidFill>
            <a:prstDash val="solid"/>
            <a:round/>
            <a:headEnd len="med" w="med" type="none"/>
            <a:tailEnd len="med" w="med" type="none"/>
          </a:ln>
        </p:spPr>
      </p:cxnSp>
      <p:cxnSp>
        <p:nvCxnSpPr>
          <p:cNvPr id="311" name="Google Shape;311;p52"/>
          <p:cNvCxnSpPr/>
          <p:nvPr/>
        </p:nvCxnSpPr>
        <p:spPr>
          <a:xfrm rot="10800000">
            <a:off x="26600" y="3094325"/>
            <a:ext cx="5334600" cy="0"/>
          </a:xfrm>
          <a:prstGeom prst="straightConnector1">
            <a:avLst/>
          </a:prstGeom>
          <a:noFill/>
          <a:ln cap="flat" cmpd="sng" w="9525">
            <a:solidFill>
              <a:schemeClr val="dk1"/>
            </a:solidFill>
            <a:prstDash val="solid"/>
            <a:round/>
            <a:headEnd len="med" w="med" type="none"/>
            <a:tailEnd len="med" w="med" type="none"/>
          </a:ln>
        </p:spPr>
      </p:cxnSp>
      <p:cxnSp>
        <p:nvCxnSpPr>
          <p:cNvPr id="312" name="Google Shape;312;p52"/>
          <p:cNvCxnSpPr/>
          <p:nvPr/>
        </p:nvCxnSpPr>
        <p:spPr>
          <a:xfrm rot="10800000">
            <a:off x="3850200" y="3830050"/>
            <a:ext cx="5293800" cy="0"/>
          </a:xfrm>
          <a:prstGeom prst="straightConnector1">
            <a:avLst/>
          </a:prstGeom>
          <a:noFill/>
          <a:ln cap="flat" cmpd="sng" w="9525">
            <a:solidFill>
              <a:schemeClr val="dk1"/>
            </a:solidFill>
            <a:prstDash val="solid"/>
            <a:round/>
            <a:headEnd len="med" w="med" type="none"/>
            <a:tailEnd len="med" w="med" type="none"/>
          </a:ln>
        </p:spPr>
      </p:cxnSp>
      <p:cxnSp>
        <p:nvCxnSpPr>
          <p:cNvPr id="313" name="Google Shape;313;p52"/>
          <p:cNvCxnSpPr/>
          <p:nvPr/>
        </p:nvCxnSpPr>
        <p:spPr>
          <a:xfrm rot="10800000">
            <a:off x="40200" y="4439650"/>
            <a:ext cx="5293800" cy="0"/>
          </a:xfrm>
          <a:prstGeom prst="straightConnector1">
            <a:avLst/>
          </a:prstGeom>
          <a:noFill/>
          <a:ln cap="flat" cmpd="sng" w="9525">
            <a:solidFill>
              <a:schemeClr val="dk1"/>
            </a:solidFill>
            <a:prstDash val="solid"/>
            <a:round/>
            <a:headEnd len="med" w="med" type="none"/>
            <a:tailEnd len="med" w="med" type="none"/>
          </a:ln>
        </p:spPr>
      </p:cxnSp>
      <p:sp>
        <p:nvSpPr>
          <p:cNvPr id="314" name="Google Shape;314;p52"/>
          <p:cNvSpPr txBox="1"/>
          <p:nvPr>
            <p:ph type="ctrTitle"/>
          </p:nvPr>
        </p:nvSpPr>
        <p:spPr>
          <a:xfrm>
            <a:off x="0" y="1223775"/>
            <a:ext cx="6899400" cy="522600"/>
          </a:xfrm>
          <a:prstGeom prst="rect">
            <a:avLst/>
          </a:prstGeom>
        </p:spPr>
        <p:txBody>
          <a:bodyPr anchorCtr="0" anchor="t" bIns="91425" lIns="91425" spcFirstLastPara="1" rIns="91425" wrap="square" tIns="91425">
            <a:noAutofit/>
          </a:bodyPr>
          <a:lstStyle/>
          <a:p>
            <a:pPr indent="-381000" lvl="0" marL="457200" rtl="0" algn="ctr">
              <a:spcBef>
                <a:spcPts val="0"/>
              </a:spcBef>
              <a:spcAft>
                <a:spcPts val="0"/>
              </a:spcAft>
              <a:buSzPts val="2400"/>
              <a:buAutoNum type="arabicPeriod"/>
            </a:pPr>
            <a:r>
              <a:rPr lang="en"/>
              <a:t>Votre avis sur l’enseignement à distance ? </a:t>
            </a:r>
            <a:r>
              <a:rPr lang="en"/>
              <a:t> </a:t>
            </a:r>
            <a:endParaRPr/>
          </a:p>
        </p:txBody>
      </p:sp>
      <p:sp>
        <p:nvSpPr>
          <p:cNvPr id="315" name="Google Shape;315;p52"/>
          <p:cNvSpPr txBox="1"/>
          <p:nvPr>
            <p:ph type="ctrTitle"/>
          </p:nvPr>
        </p:nvSpPr>
        <p:spPr>
          <a:xfrm>
            <a:off x="1570600" y="1867400"/>
            <a:ext cx="7533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 Que pensez vous de l’enseignement hybride</a:t>
            </a:r>
            <a:r>
              <a:rPr lang="en"/>
              <a:t>?</a:t>
            </a:r>
            <a:endParaRPr/>
          </a:p>
        </p:txBody>
      </p:sp>
      <p:sp>
        <p:nvSpPr>
          <p:cNvPr id="316" name="Google Shape;316;p52"/>
          <p:cNvSpPr txBox="1"/>
          <p:nvPr>
            <p:ph type="ctrTitle"/>
          </p:nvPr>
        </p:nvSpPr>
        <p:spPr>
          <a:xfrm>
            <a:off x="10550" y="2595375"/>
            <a:ext cx="89367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 Que pensez vous de la qualité</a:t>
            </a:r>
            <a:r>
              <a:rPr lang="en"/>
              <a:t> de l’enseignement en ligne?</a:t>
            </a:r>
            <a:endParaRPr/>
          </a:p>
        </p:txBody>
      </p:sp>
      <p:sp>
        <p:nvSpPr>
          <p:cNvPr id="317" name="Google Shape;317;p52"/>
          <p:cNvSpPr txBox="1"/>
          <p:nvPr>
            <p:ph type="ctrTitle"/>
          </p:nvPr>
        </p:nvSpPr>
        <p:spPr>
          <a:xfrm>
            <a:off x="3126600" y="3281175"/>
            <a:ext cx="60606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4. Qu’utilisez vous comme matériel ?</a:t>
            </a:r>
            <a:endParaRPr/>
          </a:p>
        </p:txBody>
      </p:sp>
      <p:sp>
        <p:nvSpPr>
          <p:cNvPr id="318" name="Google Shape;318;p52"/>
          <p:cNvSpPr txBox="1"/>
          <p:nvPr>
            <p:ph type="ctrTitle"/>
          </p:nvPr>
        </p:nvSpPr>
        <p:spPr>
          <a:xfrm>
            <a:off x="10550" y="3966975"/>
            <a:ext cx="91440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5. Outils qui </a:t>
            </a:r>
            <a:r>
              <a:rPr lang="en"/>
              <a:t>permettent</a:t>
            </a:r>
            <a:r>
              <a:rPr lang="en"/>
              <a:t> pour vous d’améliorer l’enseignement à distance</a:t>
            </a:r>
            <a:r>
              <a:rPr lang="en"/>
              <a: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53"/>
          <p:cNvSpPr txBox="1"/>
          <p:nvPr>
            <p:ph type="ctrTitle"/>
          </p:nvPr>
        </p:nvSpPr>
        <p:spPr>
          <a:xfrm>
            <a:off x="1280575" y="324050"/>
            <a:ext cx="66336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ANALYSE DE </a:t>
            </a:r>
            <a:r>
              <a:rPr lang="en"/>
              <a:t>L'ENQUÊTE</a:t>
            </a:r>
            <a:r>
              <a:rPr lang="en"/>
              <a:t> QUALITATIVE</a:t>
            </a:r>
            <a:endParaRPr/>
          </a:p>
        </p:txBody>
      </p:sp>
      <p:sp>
        <p:nvSpPr>
          <p:cNvPr id="324" name="Google Shape;324;p53"/>
          <p:cNvSpPr txBox="1"/>
          <p:nvPr>
            <p:ph idx="2" type="ctrTitle"/>
          </p:nvPr>
        </p:nvSpPr>
        <p:spPr>
          <a:xfrm>
            <a:off x="464478" y="1292250"/>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ASPECTS POSITIFS</a:t>
            </a:r>
            <a:endParaRPr/>
          </a:p>
        </p:txBody>
      </p:sp>
      <p:sp>
        <p:nvSpPr>
          <p:cNvPr id="325" name="Google Shape;325;p53"/>
          <p:cNvSpPr txBox="1"/>
          <p:nvPr>
            <p:ph idx="1" type="subTitle"/>
          </p:nvPr>
        </p:nvSpPr>
        <p:spPr>
          <a:xfrm>
            <a:off x="34725" y="1741750"/>
            <a:ext cx="2640000" cy="25959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500"/>
              <a:t>Gain de temps et </a:t>
            </a:r>
            <a:r>
              <a:rPr lang="en" sz="1500"/>
              <a:t>d'énergie</a:t>
            </a:r>
            <a:r>
              <a:rPr lang="en" sz="1500"/>
              <a:t> en </a:t>
            </a:r>
            <a:r>
              <a:rPr lang="en" sz="1500"/>
              <a:t>évitant</a:t>
            </a:r>
            <a:r>
              <a:rPr lang="en" sz="1500"/>
              <a:t> les transports en communs </a:t>
            </a:r>
            <a:endParaRPr sz="1500"/>
          </a:p>
          <a:p>
            <a:pPr indent="-336550" lvl="0" marL="457200" rtl="0" algn="l">
              <a:spcBef>
                <a:spcPts val="0"/>
              </a:spcBef>
              <a:spcAft>
                <a:spcPts val="0"/>
              </a:spcAft>
              <a:buSzPts val="1700"/>
              <a:buChar char="-"/>
            </a:pPr>
            <a:r>
              <a:rPr lang="en" sz="1500"/>
              <a:t>Etre plus productif</a:t>
            </a:r>
            <a:endParaRPr sz="1500"/>
          </a:p>
          <a:p>
            <a:pPr indent="-323850" lvl="0" marL="457200" rtl="0" algn="l">
              <a:spcBef>
                <a:spcPts val="0"/>
              </a:spcBef>
              <a:spcAft>
                <a:spcPts val="0"/>
              </a:spcAft>
              <a:buSzPts val="1500"/>
              <a:buChar char="-"/>
            </a:pPr>
            <a:r>
              <a:rPr lang="en" sz="1500"/>
              <a:t>Protection sanitaire </a:t>
            </a:r>
            <a:endParaRPr sz="1500"/>
          </a:p>
        </p:txBody>
      </p:sp>
      <p:sp>
        <p:nvSpPr>
          <p:cNvPr id="326" name="Google Shape;326;p53"/>
          <p:cNvSpPr txBox="1"/>
          <p:nvPr>
            <p:ph idx="3" type="ctrTitle"/>
          </p:nvPr>
        </p:nvSpPr>
        <p:spPr>
          <a:xfrm>
            <a:off x="3669325" y="1292250"/>
            <a:ext cx="18561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ASPECTS NEGATIFS</a:t>
            </a:r>
            <a:endParaRPr/>
          </a:p>
        </p:txBody>
      </p:sp>
      <p:sp>
        <p:nvSpPr>
          <p:cNvPr id="327" name="Google Shape;327;p53"/>
          <p:cNvSpPr txBox="1"/>
          <p:nvPr>
            <p:ph idx="7" type="ctrTitle"/>
          </p:nvPr>
        </p:nvSpPr>
        <p:spPr>
          <a:xfrm>
            <a:off x="6790317" y="1292262"/>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AMELIORATIONS</a:t>
            </a:r>
            <a:endParaRPr/>
          </a:p>
        </p:txBody>
      </p:sp>
      <p:sp>
        <p:nvSpPr>
          <p:cNvPr id="328" name="Google Shape;328;p53"/>
          <p:cNvSpPr txBox="1"/>
          <p:nvPr>
            <p:ph idx="1" type="subTitle"/>
          </p:nvPr>
        </p:nvSpPr>
        <p:spPr>
          <a:xfrm>
            <a:off x="3260625" y="1719750"/>
            <a:ext cx="2640000" cy="25959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500"/>
              <a:t>Difficulté à prendre des notes pendant les cours en ligne</a:t>
            </a:r>
            <a:endParaRPr sz="1500"/>
          </a:p>
          <a:p>
            <a:pPr indent="-336550" lvl="0" marL="457200" rtl="0" algn="l">
              <a:spcBef>
                <a:spcPts val="0"/>
              </a:spcBef>
              <a:spcAft>
                <a:spcPts val="0"/>
              </a:spcAft>
              <a:buSzPts val="1700"/>
              <a:buChar char="-"/>
            </a:pPr>
            <a:r>
              <a:rPr lang="en" sz="1500"/>
              <a:t>Manque de concentration</a:t>
            </a:r>
            <a:endParaRPr sz="1500"/>
          </a:p>
          <a:p>
            <a:pPr indent="-323850" lvl="0" marL="457200" rtl="0" algn="l">
              <a:spcBef>
                <a:spcPts val="0"/>
              </a:spcBef>
              <a:spcAft>
                <a:spcPts val="0"/>
              </a:spcAft>
              <a:buSzPts val="1500"/>
              <a:buChar char="-"/>
            </a:pPr>
            <a:r>
              <a:rPr lang="en" sz="1500"/>
              <a:t>Problemes techniques (connexion, son…)</a:t>
            </a:r>
            <a:endParaRPr sz="1500"/>
          </a:p>
          <a:p>
            <a:pPr indent="-323850" lvl="0" marL="457200" rtl="0" algn="l">
              <a:spcBef>
                <a:spcPts val="0"/>
              </a:spcBef>
              <a:spcAft>
                <a:spcPts val="0"/>
              </a:spcAft>
              <a:buSzPts val="1500"/>
              <a:buChar char="-"/>
            </a:pPr>
            <a:r>
              <a:rPr lang="en" sz="1500"/>
              <a:t>Difficulté à voir les annotations de </a:t>
            </a:r>
            <a:r>
              <a:rPr lang="en" sz="1500"/>
              <a:t>l'enseignant</a:t>
            </a:r>
            <a:r>
              <a:rPr lang="en" sz="1500"/>
              <a:t> sur le tableau</a:t>
            </a:r>
            <a:endParaRPr sz="1500"/>
          </a:p>
        </p:txBody>
      </p:sp>
      <p:sp>
        <p:nvSpPr>
          <p:cNvPr id="329" name="Google Shape;329;p53"/>
          <p:cNvSpPr txBox="1"/>
          <p:nvPr>
            <p:ph idx="1" type="subTitle"/>
          </p:nvPr>
        </p:nvSpPr>
        <p:spPr>
          <a:xfrm>
            <a:off x="6360575" y="1719750"/>
            <a:ext cx="2640000" cy="25959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500"/>
              <a:t>Regrouper tous les outils sur une seule plateforme (Drive, Zoom …)</a:t>
            </a:r>
            <a:endParaRPr sz="1500"/>
          </a:p>
          <a:p>
            <a:pPr indent="-323850" lvl="0" marL="457200" rtl="0" algn="l">
              <a:spcBef>
                <a:spcPts val="0"/>
              </a:spcBef>
              <a:spcAft>
                <a:spcPts val="0"/>
              </a:spcAft>
              <a:buSzPts val="1500"/>
              <a:buChar char="-"/>
            </a:pPr>
            <a:r>
              <a:rPr lang="en" sz="1500"/>
              <a:t>Intégrer</a:t>
            </a:r>
            <a:r>
              <a:rPr lang="en" sz="1500"/>
              <a:t> un espace de notation combiné à l’espace </a:t>
            </a:r>
            <a:r>
              <a:rPr lang="en" sz="1500"/>
              <a:t>vidéo</a:t>
            </a:r>
            <a:endParaRPr sz="1500"/>
          </a:p>
          <a:p>
            <a:pPr indent="-323850" lvl="0" marL="457200" rtl="0" algn="l">
              <a:spcBef>
                <a:spcPts val="0"/>
              </a:spcBef>
              <a:spcAft>
                <a:spcPts val="0"/>
              </a:spcAft>
              <a:buSzPts val="1500"/>
              <a:buChar char="-"/>
            </a:pPr>
            <a:r>
              <a:rPr lang="en" sz="1500"/>
              <a:t>Rendre obligatoire l’activation du micro et de la vidéo des étudiants</a:t>
            </a:r>
            <a:r>
              <a:rPr lang="en" sz="1500"/>
              <a:t> </a:t>
            </a:r>
            <a:endParaRPr sz="1500"/>
          </a:p>
          <a:p>
            <a:pPr indent="0" lvl="0" marL="457200" rtl="0" algn="l">
              <a:spcBef>
                <a:spcPts val="0"/>
              </a:spcBef>
              <a:spcAft>
                <a:spcPts val="0"/>
              </a:spcAft>
              <a:buNone/>
            </a:pPr>
            <a:r>
              <a:t/>
            </a:r>
            <a:endParaRPr sz="1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54"/>
          <p:cNvSpPr txBox="1"/>
          <p:nvPr>
            <p:ph type="ctrTitle"/>
          </p:nvPr>
        </p:nvSpPr>
        <p:spPr>
          <a:xfrm>
            <a:off x="1342950" y="633075"/>
            <a:ext cx="64581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Problématique </a:t>
            </a:r>
            <a:r>
              <a:rPr lang="en"/>
              <a:t>définie:</a:t>
            </a:r>
            <a:r>
              <a:rPr lang="en"/>
              <a:t> Quelle perspective d’innovation pour les plateformes d’E-learning  ?</a:t>
            </a:r>
            <a:endParaRPr/>
          </a:p>
        </p:txBody>
      </p:sp>
      <p:sp>
        <p:nvSpPr>
          <p:cNvPr id="335" name="Google Shape;335;p54"/>
          <p:cNvSpPr txBox="1"/>
          <p:nvPr>
            <p:ph idx="2" type="ctrTitle"/>
          </p:nvPr>
        </p:nvSpPr>
        <p:spPr>
          <a:xfrm>
            <a:off x="1741950" y="2154600"/>
            <a:ext cx="2048700" cy="83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En </a:t>
            </a:r>
            <a:r>
              <a:rPr lang="en" sz="2200"/>
              <a:t>terme</a:t>
            </a:r>
            <a:r>
              <a:rPr lang="en" sz="2200"/>
              <a:t> </a:t>
            </a:r>
            <a:r>
              <a:rPr lang="en" sz="2200"/>
              <a:t>dimensionnel</a:t>
            </a:r>
            <a:r>
              <a:rPr lang="en" sz="2200"/>
              <a:t> </a:t>
            </a:r>
            <a:endParaRPr sz="2200"/>
          </a:p>
        </p:txBody>
      </p:sp>
      <p:sp>
        <p:nvSpPr>
          <p:cNvPr id="336" name="Google Shape;336;p54"/>
          <p:cNvSpPr txBox="1"/>
          <p:nvPr>
            <p:ph idx="1" type="subTitle"/>
          </p:nvPr>
        </p:nvSpPr>
        <p:spPr>
          <a:xfrm>
            <a:off x="1687650" y="3044725"/>
            <a:ext cx="2157300" cy="100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Utilisation de 360° pour une meilleure simulation en cours </a:t>
            </a:r>
            <a:endParaRPr/>
          </a:p>
        </p:txBody>
      </p:sp>
      <p:sp>
        <p:nvSpPr>
          <p:cNvPr id="337" name="Google Shape;337;p54"/>
          <p:cNvSpPr txBox="1"/>
          <p:nvPr>
            <p:ph idx="3" type="ctrTitle"/>
          </p:nvPr>
        </p:nvSpPr>
        <p:spPr>
          <a:xfrm>
            <a:off x="5545276" y="2453175"/>
            <a:ext cx="1780500" cy="427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200"/>
              <a:t>En terme fonctionnel </a:t>
            </a:r>
            <a:endParaRPr sz="2200"/>
          </a:p>
        </p:txBody>
      </p:sp>
      <p:sp>
        <p:nvSpPr>
          <p:cNvPr id="338" name="Google Shape;338;p54"/>
          <p:cNvSpPr txBox="1"/>
          <p:nvPr>
            <p:ph idx="4" type="subTitle"/>
          </p:nvPr>
        </p:nvSpPr>
        <p:spPr>
          <a:xfrm>
            <a:off x="5628383" y="2988906"/>
            <a:ext cx="2157300" cy="1003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Fonctionnalités innovantes pour un meilleur Blended Learning </a:t>
            </a:r>
            <a:r>
              <a:rPr lang="en"/>
              <a:t>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55"/>
          <p:cNvSpPr txBox="1"/>
          <p:nvPr>
            <p:ph type="ctrTitle"/>
          </p:nvPr>
        </p:nvSpPr>
        <p:spPr>
          <a:xfrm flipH="1">
            <a:off x="1180003" y="1347038"/>
            <a:ext cx="5195700" cy="192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SOLUTIONS</a:t>
            </a:r>
            <a:endParaRPr/>
          </a:p>
        </p:txBody>
      </p:sp>
      <p:sp>
        <p:nvSpPr>
          <p:cNvPr id="344" name="Google Shape;344;p55"/>
          <p:cNvSpPr txBox="1"/>
          <p:nvPr>
            <p:ph idx="2" type="title"/>
          </p:nvPr>
        </p:nvSpPr>
        <p:spPr>
          <a:xfrm flipH="1">
            <a:off x="1180003" y="1035213"/>
            <a:ext cx="2979300" cy="75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cxnSp>
        <p:nvCxnSpPr>
          <p:cNvPr id="345" name="Google Shape;345;p55"/>
          <p:cNvCxnSpPr/>
          <p:nvPr/>
        </p:nvCxnSpPr>
        <p:spPr>
          <a:xfrm>
            <a:off x="0" y="2737950"/>
            <a:ext cx="1676700" cy="0"/>
          </a:xfrm>
          <a:prstGeom prst="straightConnector1">
            <a:avLst/>
          </a:prstGeom>
          <a:noFill/>
          <a:ln cap="flat" cmpd="sng" w="9525">
            <a:solidFill>
              <a:schemeClr val="dk1"/>
            </a:solidFill>
            <a:prstDash val="solid"/>
            <a:round/>
            <a:headEnd len="med" w="med" type="none"/>
            <a:tailEnd len="med" w="med" type="none"/>
          </a:ln>
        </p:spPr>
      </p:cxnSp>
      <p:sp>
        <p:nvSpPr>
          <p:cNvPr id="346" name="Google Shape;346;p55"/>
          <p:cNvSpPr txBox="1"/>
          <p:nvPr>
            <p:ph idx="1" type="subTitle"/>
          </p:nvPr>
        </p:nvSpPr>
        <p:spPr>
          <a:xfrm>
            <a:off x="1180003" y="2742989"/>
            <a:ext cx="4224900" cy="53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here the subtitle if you need it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56"/>
          <p:cNvSpPr txBox="1"/>
          <p:nvPr>
            <p:ph type="ctrTitle"/>
          </p:nvPr>
        </p:nvSpPr>
        <p:spPr>
          <a:xfrm flipH="1">
            <a:off x="943903" y="1492563"/>
            <a:ext cx="5195700" cy="192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ESPACE </a:t>
            </a:r>
            <a:r>
              <a:rPr lang="en"/>
              <a:t>INTERACTIF</a:t>
            </a:r>
            <a:r>
              <a:rPr lang="en"/>
              <a:t> POUR REJOINDRE LES SALLES DE COURS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9"/>
          <p:cNvSpPr txBox="1"/>
          <p:nvPr>
            <p:ph type="ctrTitle"/>
          </p:nvPr>
        </p:nvSpPr>
        <p:spPr>
          <a:xfrm>
            <a:off x="3385875" y="2098650"/>
            <a:ext cx="2372400" cy="94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400"/>
              <a:t>Plan</a:t>
            </a:r>
            <a:endParaRPr sz="4400"/>
          </a:p>
        </p:txBody>
      </p:sp>
      <p:sp>
        <p:nvSpPr>
          <p:cNvPr id="189" name="Google Shape;189;p39"/>
          <p:cNvSpPr txBox="1"/>
          <p:nvPr>
            <p:ph idx="2" type="ctrTitle"/>
          </p:nvPr>
        </p:nvSpPr>
        <p:spPr>
          <a:xfrm>
            <a:off x="390296" y="430253"/>
            <a:ext cx="19743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ETAT DE L’ART</a:t>
            </a:r>
            <a:endParaRPr/>
          </a:p>
        </p:txBody>
      </p:sp>
      <p:sp>
        <p:nvSpPr>
          <p:cNvPr id="190" name="Google Shape;190;p39"/>
          <p:cNvSpPr txBox="1"/>
          <p:nvPr>
            <p:ph idx="9" type="ctrTitle"/>
          </p:nvPr>
        </p:nvSpPr>
        <p:spPr>
          <a:xfrm>
            <a:off x="390296" y="1472654"/>
            <a:ext cx="19743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PROBLEMATIQUE ET HYPOTHESE</a:t>
            </a:r>
            <a:endParaRPr/>
          </a:p>
        </p:txBody>
      </p:sp>
      <p:sp>
        <p:nvSpPr>
          <p:cNvPr id="191" name="Google Shape;191;p39"/>
          <p:cNvSpPr txBox="1"/>
          <p:nvPr>
            <p:ph idx="3" type="title"/>
          </p:nvPr>
        </p:nvSpPr>
        <p:spPr>
          <a:xfrm>
            <a:off x="2118448" y="544448"/>
            <a:ext cx="11076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92" name="Google Shape;192;p39"/>
          <p:cNvSpPr txBox="1"/>
          <p:nvPr>
            <p:ph idx="5" type="title"/>
          </p:nvPr>
        </p:nvSpPr>
        <p:spPr>
          <a:xfrm>
            <a:off x="2105406" y="2487168"/>
            <a:ext cx="11076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193" name="Google Shape;193;p39"/>
          <p:cNvSpPr txBox="1"/>
          <p:nvPr>
            <p:ph idx="4" type="title"/>
          </p:nvPr>
        </p:nvSpPr>
        <p:spPr>
          <a:xfrm>
            <a:off x="2105406" y="1515808"/>
            <a:ext cx="11076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cxnSp>
        <p:nvCxnSpPr>
          <p:cNvPr id="194" name="Google Shape;194;p39"/>
          <p:cNvCxnSpPr/>
          <p:nvPr/>
        </p:nvCxnSpPr>
        <p:spPr>
          <a:xfrm>
            <a:off x="3297225" y="0"/>
            <a:ext cx="0" cy="2393700"/>
          </a:xfrm>
          <a:prstGeom prst="straightConnector1">
            <a:avLst/>
          </a:prstGeom>
          <a:noFill/>
          <a:ln cap="flat" cmpd="sng" w="9525">
            <a:solidFill>
              <a:schemeClr val="dk2"/>
            </a:solidFill>
            <a:prstDash val="solid"/>
            <a:round/>
            <a:headEnd len="med" w="med" type="none"/>
            <a:tailEnd len="med" w="med" type="none"/>
          </a:ln>
        </p:spPr>
      </p:cxnSp>
      <p:cxnSp>
        <p:nvCxnSpPr>
          <p:cNvPr id="195" name="Google Shape;195;p39"/>
          <p:cNvCxnSpPr/>
          <p:nvPr/>
        </p:nvCxnSpPr>
        <p:spPr>
          <a:xfrm>
            <a:off x="5861950" y="3131400"/>
            <a:ext cx="0" cy="2030100"/>
          </a:xfrm>
          <a:prstGeom prst="straightConnector1">
            <a:avLst/>
          </a:prstGeom>
          <a:noFill/>
          <a:ln cap="flat" cmpd="sng" w="9525">
            <a:solidFill>
              <a:schemeClr val="dk2"/>
            </a:solidFill>
            <a:prstDash val="solid"/>
            <a:round/>
            <a:headEnd len="med" w="med" type="none"/>
            <a:tailEnd len="med" w="med" type="none"/>
          </a:ln>
        </p:spPr>
      </p:cxnSp>
      <p:sp>
        <p:nvSpPr>
          <p:cNvPr id="196" name="Google Shape;196;p39"/>
          <p:cNvSpPr txBox="1"/>
          <p:nvPr>
            <p:ph idx="6" type="title"/>
          </p:nvPr>
        </p:nvSpPr>
        <p:spPr>
          <a:xfrm>
            <a:off x="5922008" y="2092638"/>
            <a:ext cx="1072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97" name="Google Shape;197;p39"/>
          <p:cNvSpPr txBox="1"/>
          <p:nvPr>
            <p:ph idx="7" type="title"/>
          </p:nvPr>
        </p:nvSpPr>
        <p:spPr>
          <a:xfrm>
            <a:off x="5922008" y="3112336"/>
            <a:ext cx="1072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98" name="Google Shape;198;p39"/>
          <p:cNvSpPr txBox="1"/>
          <p:nvPr>
            <p:ph idx="8" type="title"/>
          </p:nvPr>
        </p:nvSpPr>
        <p:spPr>
          <a:xfrm>
            <a:off x="5922008" y="4132033"/>
            <a:ext cx="1072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199" name="Google Shape;199;p39"/>
          <p:cNvSpPr txBox="1"/>
          <p:nvPr>
            <p:ph idx="14" type="ctrTitle"/>
          </p:nvPr>
        </p:nvSpPr>
        <p:spPr>
          <a:xfrm>
            <a:off x="390296" y="2369936"/>
            <a:ext cx="19743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METHODOLOGIE</a:t>
            </a:r>
            <a:endParaRPr/>
          </a:p>
        </p:txBody>
      </p:sp>
      <p:sp>
        <p:nvSpPr>
          <p:cNvPr id="200" name="Google Shape;200;p39"/>
          <p:cNvSpPr txBox="1"/>
          <p:nvPr>
            <p:ph idx="16" type="ctrTitle"/>
          </p:nvPr>
        </p:nvSpPr>
        <p:spPr>
          <a:xfrm>
            <a:off x="6811558" y="2003780"/>
            <a:ext cx="1974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SOLUTIONS</a:t>
            </a:r>
            <a:endParaRPr/>
          </a:p>
        </p:txBody>
      </p:sp>
      <p:sp>
        <p:nvSpPr>
          <p:cNvPr id="201" name="Google Shape;201;p39"/>
          <p:cNvSpPr txBox="1"/>
          <p:nvPr>
            <p:ph idx="18" type="ctrTitle"/>
          </p:nvPr>
        </p:nvSpPr>
        <p:spPr>
          <a:xfrm>
            <a:off x="6811558" y="3027695"/>
            <a:ext cx="1974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02" name="Google Shape;202;p39"/>
          <p:cNvSpPr txBox="1"/>
          <p:nvPr>
            <p:ph idx="20" type="ctrTitle"/>
          </p:nvPr>
        </p:nvSpPr>
        <p:spPr>
          <a:xfrm>
            <a:off x="6811558" y="4039953"/>
            <a:ext cx="1974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BIBLIOGRAPHIE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id="356" name="Google Shape;356;p57"/>
          <p:cNvPicPr preferRelativeResize="0"/>
          <p:nvPr/>
        </p:nvPicPr>
        <p:blipFill rotWithShape="1">
          <a:blip r:embed="rId3">
            <a:alphaModFix/>
          </a:blip>
          <a:srcRect b="13556" l="14508" r="27664" t="18830"/>
          <a:stretch/>
        </p:blipFill>
        <p:spPr>
          <a:xfrm>
            <a:off x="539775" y="615025"/>
            <a:ext cx="3777526" cy="3271600"/>
          </a:xfrm>
          <a:prstGeom prst="rect">
            <a:avLst/>
          </a:prstGeom>
          <a:noFill/>
          <a:ln>
            <a:noFill/>
          </a:ln>
        </p:spPr>
      </p:pic>
      <p:sp>
        <p:nvSpPr>
          <p:cNvPr id="357" name="Google Shape;357;p57"/>
          <p:cNvSpPr/>
          <p:nvPr/>
        </p:nvSpPr>
        <p:spPr>
          <a:xfrm>
            <a:off x="5557125" y="615075"/>
            <a:ext cx="3187200" cy="3271500"/>
          </a:xfrm>
          <a:prstGeom prst="rect">
            <a:avLst/>
          </a:prstGeom>
          <a:solidFill>
            <a:srgbClr val="FFFFFF"/>
          </a:solidFill>
          <a:ln cap="flat" cmpd="sng" w="9525">
            <a:solidFill>
              <a:srgbClr val="B4EBF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7"/>
          <p:cNvSpPr/>
          <p:nvPr/>
        </p:nvSpPr>
        <p:spPr>
          <a:xfrm>
            <a:off x="6231675" y="809325"/>
            <a:ext cx="1838100" cy="489000"/>
          </a:xfrm>
          <a:prstGeom prst="rect">
            <a:avLst/>
          </a:prstGeom>
          <a:solidFill>
            <a:srgbClr val="B4EBF0"/>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Batiment C</a:t>
            </a:r>
            <a:endParaRPr b="1"/>
          </a:p>
        </p:txBody>
      </p:sp>
      <p:sp>
        <p:nvSpPr>
          <p:cNvPr id="359" name="Google Shape;359;p57"/>
          <p:cNvSpPr/>
          <p:nvPr/>
        </p:nvSpPr>
        <p:spPr>
          <a:xfrm>
            <a:off x="5785075" y="1754925"/>
            <a:ext cx="1298700" cy="489000"/>
          </a:xfrm>
          <a:prstGeom prst="roundRect">
            <a:avLst>
              <a:gd fmla="val 50000" name="adj"/>
            </a:avLst>
          </a:prstGeom>
          <a:solidFill>
            <a:srgbClr val="B4EBF0"/>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Salle 1</a:t>
            </a:r>
            <a:endParaRPr b="1"/>
          </a:p>
        </p:txBody>
      </p:sp>
      <p:sp>
        <p:nvSpPr>
          <p:cNvPr id="360" name="Google Shape;360;p57"/>
          <p:cNvSpPr/>
          <p:nvPr/>
        </p:nvSpPr>
        <p:spPr>
          <a:xfrm>
            <a:off x="7218525" y="1754950"/>
            <a:ext cx="1298700" cy="489000"/>
          </a:xfrm>
          <a:prstGeom prst="roundRect">
            <a:avLst>
              <a:gd fmla="val 50000" name="adj"/>
            </a:avLst>
          </a:prstGeom>
          <a:solidFill>
            <a:srgbClr val="B4EBF0"/>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Salle 2</a:t>
            </a:r>
            <a:endParaRPr b="1"/>
          </a:p>
        </p:txBody>
      </p:sp>
      <p:sp>
        <p:nvSpPr>
          <p:cNvPr id="361" name="Google Shape;361;p57"/>
          <p:cNvSpPr/>
          <p:nvPr/>
        </p:nvSpPr>
        <p:spPr>
          <a:xfrm>
            <a:off x="5785075" y="2481650"/>
            <a:ext cx="1298700" cy="489000"/>
          </a:xfrm>
          <a:prstGeom prst="roundRect">
            <a:avLst>
              <a:gd fmla="val 50000" name="adj"/>
            </a:avLst>
          </a:prstGeom>
          <a:solidFill>
            <a:srgbClr val="B4EBF0"/>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Salle 3</a:t>
            </a:r>
            <a:endParaRPr b="1"/>
          </a:p>
        </p:txBody>
      </p:sp>
      <p:sp>
        <p:nvSpPr>
          <p:cNvPr id="362" name="Google Shape;362;p57"/>
          <p:cNvSpPr/>
          <p:nvPr/>
        </p:nvSpPr>
        <p:spPr>
          <a:xfrm>
            <a:off x="7218525" y="2481663"/>
            <a:ext cx="1298700" cy="489000"/>
          </a:xfrm>
          <a:prstGeom prst="roundRect">
            <a:avLst>
              <a:gd fmla="val 50000" name="adj"/>
            </a:avLst>
          </a:prstGeom>
          <a:solidFill>
            <a:srgbClr val="B4EBF0"/>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Salle 4</a:t>
            </a:r>
            <a:endParaRPr b="1"/>
          </a:p>
        </p:txBody>
      </p:sp>
      <p:sp>
        <p:nvSpPr>
          <p:cNvPr id="363" name="Google Shape;363;p57"/>
          <p:cNvSpPr/>
          <p:nvPr/>
        </p:nvSpPr>
        <p:spPr>
          <a:xfrm>
            <a:off x="5785075" y="3208375"/>
            <a:ext cx="1298700" cy="489000"/>
          </a:xfrm>
          <a:prstGeom prst="roundRect">
            <a:avLst>
              <a:gd fmla="val 50000" name="adj"/>
            </a:avLst>
          </a:prstGeom>
          <a:solidFill>
            <a:srgbClr val="B4EBF0"/>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Salle 5</a:t>
            </a:r>
            <a:endParaRPr b="1"/>
          </a:p>
        </p:txBody>
      </p:sp>
      <p:sp>
        <p:nvSpPr>
          <p:cNvPr id="364" name="Google Shape;364;p57"/>
          <p:cNvSpPr/>
          <p:nvPr/>
        </p:nvSpPr>
        <p:spPr>
          <a:xfrm>
            <a:off x="7236175" y="3208375"/>
            <a:ext cx="1298700" cy="489000"/>
          </a:xfrm>
          <a:prstGeom prst="roundRect">
            <a:avLst>
              <a:gd fmla="val 50000" name="adj"/>
            </a:avLst>
          </a:prstGeom>
          <a:solidFill>
            <a:srgbClr val="B4EBF0"/>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Salle 6</a:t>
            </a:r>
            <a:endParaRPr b="1"/>
          </a:p>
        </p:txBody>
      </p:sp>
      <p:sp>
        <p:nvSpPr>
          <p:cNvPr id="365" name="Google Shape;365;p57"/>
          <p:cNvSpPr txBox="1"/>
          <p:nvPr>
            <p:ph idx="4294967295" type="ctrTitle"/>
          </p:nvPr>
        </p:nvSpPr>
        <p:spPr>
          <a:xfrm>
            <a:off x="539700" y="4169025"/>
            <a:ext cx="3777600" cy="72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Choix du </a:t>
            </a:r>
            <a:r>
              <a:rPr lang="en" sz="2100"/>
              <a:t>bâtiment</a:t>
            </a:r>
            <a:r>
              <a:rPr lang="en" sz="2100"/>
              <a:t> </a:t>
            </a:r>
            <a:endParaRPr sz="2100"/>
          </a:p>
        </p:txBody>
      </p:sp>
      <p:sp>
        <p:nvSpPr>
          <p:cNvPr id="366" name="Google Shape;366;p57"/>
          <p:cNvSpPr txBox="1"/>
          <p:nvPr>
            <p:ph idx="4294967295" type="ctrTitle"/>
          </p:nvPr>
        </p:nvSpPr>
        <p:spPr>
          <a:xfrm>
            <a:off x="5480925" y="4154025"/>
            <a:ext cx="3187200" cy="72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Choix de la salle </a:t>
            </a:r>
            <a:endParaRPr sz="2100"/>
          </a:p>
        </p:txBody>
      </p:sp>
      <p:grpSp>
        <p:nvGrpSpPr>
          <p:cNvPr id="367" name="Google Shape;367;p57"/>
          <p:cNvGrpSpPr/>
          <p:nvPr/>
        </p:nvGrpSpPr>
        <p:grpSpPr>
          <a:xfrm>
            <a:off x="4539751" y="2336952"/>
            <a:ext cx="758490" cy="722699"/>
            <a:chOff x="4791775" y="1877500"/>
            <a:chExt cx="66725" cy="36975"/>
          </a:xfrm>
        </p:grpSpPr>
        <p:sp>
          <p:nvSpPr>
            <p:cNvPr id="368" name="Google Shape;368;p5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6E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pic>
        <p:nvPicPr>
          <p:cNvPr descr="Thank you for watching this video of a patient experience.&#10;&#10;Did you enjoy this VR experience? Give us a thumbs up! And don’t forget to subscribe to receive notifications when we upload our new work.&#10;&#10;Wanna see more from VR Company Tours? Check out our socials:&#10;- Facebook: https://www.facebook.com/virtualrealitycompanytour/&#10;- Twitter: https://twitter.com/TourVr&#10;- LinkedIn: https://www.linkedin.com/company/virtual-reality-company-tour/&#10;&#10;Contact information:&#10;Kleine Beer 44, &#10;2952 AS Alblasserdam, &#10;The Netherlands &#10;010 260 4096&#10;https://www.vrcompanytour.com/contact/&#10;&#10;ABOUT US || Virtual Reality Company Tour is a creative Virtual Reality production agency that is specialized in corporate VR videos. We take care of the entire VR production process. From conceptualization to the final product. We love stories. Stories that inspire, motivate and move people. We produce videos that contain emotions, feelings and small details to make a big impact. We are Virtual Reality Company Tour, part of Visser Media &amp; Design." id="374" name="Google Shape;374;p58" title="A Patient Experience [360 Video]">
            <a:hlinkClick r:id="rId3"/>
          </p:cNvPr>
          <p:cNvPicPr preferRelativeResize="0"/>
          <p:nvPr/>
        </p:nvPicPr>
        <p:blipFill>
          <a:blip r:embed="rId4">
            <a:alphaModFix/>
          </a:blip>
          <a:stretch>
            <a:fillRect/>
          </a:stretch>
        </p:blipFill>
        <p:spPr>
          <a:xfrm>
            <a:off x="1064300" y="939925"/>
            <a:ext cx="7066150" cy="3789500"/>
          </a:xfrm>
          <a:prstGeom prst="rect">
            <a:avLst/>
          </a:prstGeom>
          <a:noFill/>
          <a:ln>
            <a:noFill/>
          </a:ln>
        </p:spPr>
      </p:pic>
      <p:sp>
        <p:nvSpPr>
          <p:cNvPr id="375" name="Google Shape;375;p58"/>
          <p:cNvSpPr txBox="1"/>
          <p:nvPr>
            <p:ph idx="4294967295" type="ctrTitle"/>
          </p:nvPr>
        </p:nvSpPr>
        <p:spPr>
          <a:xfrm>
            <a:off x="1280575" y="324050"/>
            <a:ext cx="66336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SALLE A 360°</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59"/>
          <p:cNvSpPr txBox="1"/>
          <p:nvPr>
            <p:ph type="ctrTitle"/>
          </p:nvPr>
        </p:nvSpPr>
        <p:spPr>
          <a:xfrm flipH="1">
            <a:off x="1180003" y="1347038"/>
            <a:ext cx="5195700" cy="192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RÉALISATION</a:t>
            </a:r>
            <a:r>
              <a:rPr lang="en"/>
              <a:t> D’UNE PLATEFORME MULTI USAGES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60"/>
          <p:cNvSpPr txBox="1"/>
          <p:nvPr>
            <p:ph type="ctrTitle"/>
          </p:nvPr>
        </p:nvSpPr>
        <p:spPr>
          <a:xfrm>
            <a:off x="2606025" y="627600"/>
            <a:ext cx="3102900" cy="655200"/>
          </a:xfrm>
          <a:prstGeom prst="rect">
            <a:avLst/>
          </a:prstGeom>
        </p:spPr>
        <p:txBody>
          <a:bodyPr anchorCtr="0" anchor="t" bIns="91425" lIns="91425" spcFirstLastPara="1" rIns="91425" wrap="square" tIns="91425">
            <a:noAutofit/>
          </a:bodyPr>
          <a:lstStyle/>
          <a:p>
            <a:pPr indent="-381000" lvl="0" marL="457200" rtl="0" algn="ctr">
              <a:spcBef>
                <a:spcPts val="0"/>
              </a:spcBef>
              <a:spcAft>
                <a:spcPts val="0"/>
              </a:spcAft>
              <a:buSzPts val="2400"/>
              <a:buAutoNum type="arabicPeriod"/>
            </a:pPr>
            <a:r>
              <a:rPr lang="en"/>
              <a:t>Zone de texte </a:t>
            </a:r>
            <a:endParaRPr/>
          </a:p>
        </p:txBody>
      </p:sp>
      <p:sp>
        <p:nvSpPr>
          <p:cNvPr id="386" name="Google Shape;386;p60"/>
          <p:cNvSpPr txBox="1"/>
          <p:nvPr>
            <p:ph type="ctrTitle"/>
          </p:nvPr>
        </p:nvSpPr>
        <p:spPr>
          <a:xfrm>
            <a:off x="2985675" y="2125575"/>
            <a:ext cx="2343600" cy="65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 </a:t>
            </a:r>
            <a:r>
              <a:rPr lang="en"/>
              <a:t>Visionnage</a:t>
            </a:r>
            <a:r>
              <a:rPr lang="en"/>
              <a:t> de la salle à 360°</a:t>
            </a:r>
            <a:r>
              <a:rPr lang="en"/>
              <a:t> </a:t>
            </a:r>
            <a:endParaRPr/>
          </a:p>
        </p:txBody>
      </p:sp>
      <p:sp>
        <p:nvSpPr>
          <p:cNvPr id="387" name="Google Shape;387;p60"/>
          <p:cNvSpPr txBox="1"/>
          <p:nvPr>
            <p:ph type="ctrTitle"/>
          </p:nvPr>
        </p:nvSpPr>
        <p:spPr>
          <a:xfrm>
            <a:off x="2985675" y="3917375"/>
            <a:ext cx="2765700" cy="65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a:t>
            </a:r>
            <a:r>
              <a:rPr lang="en"/>
              <a:t>. Espace tableau connecté  </a:t>
            </a:r>
            <a:endParaRPr/>
          </a:p>
        </p:txBody>
      </p:sp>
      <p:pic>
        <p:nvPicPr>
          <p:cNvPr id="388" name="Google Shape;388;p60"/>
          <p:cNvPicPr preferRelativeResize="0"/>
          <p:nvPr/>
        </p:nvPicPr>
        <p:blipFill rotWithShape="1">
          <a:blip r:embed="rId3">
            <a:alphaModFix/>
          </a:blip>
          <a:srcRect b="35913" l="0" r="0" t="0"/>
          <a:stretch/>
        </p:blipFill>
        <p:spPr>
          <a:xfrm>
            <a:off x="5835075" y="239725"/>
            <a:ext cx="2928925" cy="2365226"/>
          </a:xfrm>
          <a:prstGeom prst="rect">
            <a:avLst/>
          </a:prstGeom>
          <a:noFill/>
          <a:ln>
            <a:noFill/>
          </a:ln>
        </p:spPr>
      </p:pic>
      <p:pic>
        <p:nvPicPr>
          <p:cNvPr id="389" name="Google Shape;389;p60"/>
          <p:cNvPicPr preferRelativeResize="0"/>
          <p:nvPr/>
        </p:nvPicPr>
        <p:blipFill>
          <a:blip r:embed="rId4">
            <a:alphaModFix/>
          </a:blip>
          <a:stretch>
            <a:fillRect/>
          </a:stretch>
        </p:blipFill>
        <p:spPr>
          <a:xfrm>
            <a:off x="202498" y="1785700"/>
            <a:ext cx="2671775" cy="1572100"/>
          </a:xfrm>
          <a:prstGeom prst="rect">
            <a:avLst/>
          </a:prstGeom>
          <a:noFill/>
          <a:ln>
            <a:noFill/>
          </a:ln>
        </p:spPr>
      </p:pic>
      <p:pic>
        <p:nvPicPr>
          <p:cNvPr id="390" name="Google Shape;390;p60"/>
          <p:cNvPicPr preferRelativeResize="0"/>
          <p:nvPr/>
        </p:nvPicPr>
        <p:blipFill>
          <a:blip r:embed="rId5">
            <a:alphaModFix/>
          </a:blip>
          <a:stretch>
            <a:fillRect/>
          </a:stretch>
        </p:blipFill>
        <p:spPr>
          <a:xfrm>
            <a:off x="5755625" y="2926001"/>
            <a:ext cx="3087823" cy="207328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61"/>
          <p:cNvSpPr txBox="1"/>
          <p:nvPr>
            <p:ph type="ctrTitle"/>
          </p:nvPr>
        </p:nvSpPr>
        <p:spPr>
          <a:xfrm>
            <a:off x="1957675" y="161125"/>
            <a:ext cx="5214300" cy="62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396" name="Google Shape;396;p61"/>
          <p:cNvSpPr txBox="1"/>
          <p:nvPr/>
        </p:nvSpPr>
        <p:spPr>
          <a:xfrm>
            <a:off x="722875" y="1003650"/>
            <a:ext cx="7683900" cy="2035200"/>
          </a:xfrm>
          <a:prstGeom prst="rect">
            <a:avLst/>
          </a:prstGeom>
          <a:noFill/>
          <a:ln>
            <a:noFill/>
          </a:ln>
        </p:spPr>
        <p:txBody>
          <a:bodyPr anchorCtr="0" anchor="t" bIns="91425" lIns="91425" spcFirstLastPara="1" rIns="91425" wrap="square" tIns="91425">
            <a:noAutofit/>
          </a:bodyPr>
          <a:lstStyle/>
          <a:p>
            <a:pPr indent="-349250" lvl="1" marL="914400" rtl="0" algn="l">
              <a:spcBef>
                <a:spcPts val="0"/>
              </a:spcBef>
              <a:spcAft>
                <a:spcPts val="0"/>
              </a:spcAft>
              <a:buClr>
                <a:srgbClr val="FFFFFF"/>
              </a:buClr>
              <a:buSzPts val="1900"/>
              <a:buFont typeface="Exo 2 Regular"/>
              <a:buChar char="○"/>
            </a:pPr>
            <a:r>
              <a:rPr lang="en" sz="1900">
                <a:solidFill>
                  <a:srgbClr val="FFFFFF"/>
                </a:solidFill>
                <a:latin typeface="Exo 2 Regular"/>
                <a:ea typeface="Exo 2 Regular"/>
                <a:cs typeface="Exo 2 Regular"/>
                <a:sym typeface="Exo 2 Regular"/>
              </a:rPr>
              <a:t>Les pratiques humaines en terme du travail, de consommation, de communication et surtout d’apprentissage ont beaucoup </a:t>
            </a:r>
            <a:r>
              <a:rPr lang="en" sz="1900">
                <a:solidFill>
                  <a:srgbClr val="FFFFFF"/>
                </a:solidFill>
                <a:latin typeface="Exo 2 Regular"/>
                <a:ea typeface="Exo 2 Regular"/>
                <a:cs typeface="Exo 2 Regular"/>
                <a:sym typeface="Exo 2 Regular"/>
              </a:rPr>
              <a:t>évolué ou changé ces dernières années </a:t>
            </a:r>
            <a:endParaRPr sz="1900">
              <a:solidFill>
                <a:srgbClr val="FFFFFF"/>
              </a:solidFill>
              <a:latin typeface="Exo 2 Regular"/>
              <a:ea typeface="Exo 2 Regular"/>
              <a:cs typeface="Exo 2 Regular"/>
              <a:sym typeface="Exo 2 Regular"/>
            </a:endParaRPr>
          </a:p>
          <a:p>
            <a:pPr indent="0" lvl="0" marL="914400" rtl="0" algn="l">
              <a:spcBef>
                <a:spcPts val="0"/>
              </a:spcBef>
              <a:spcAft>
                <a:spcPts val="0"/>
              </a:spcAft>
              <a:buNone/>
            </a:pPr>
            <a:r>
              <a:t/>
            </a:r>
            <a:endParaRPr sz="1900">
              <a:solidFill>
                <a:srgbClr val="FFFFFF"/>
              </a:solidFill>
              <a:latin typeface="Exo 2 Regular"/>
              <a:ea typeface="Exo 2 Regular"/>
              <a:cs typeface="Exo 2 Regular"/>
              <a:sym typeface="Exo 2 Regular"/>
            </a:endParaRPr>
          </a:p>
          <a:p>
            <a:pPr indent="-349250" lvl="1" marL="914400" rtl="0" algn="l">
              <a:spcBef>
                <a:spcPts val="0"/>
              </a:spcBef>
              <a:spcAft>
                <a:spcPts val="0"/>
              </a:spcAft>
              <a:buClr>
                <a:srgbClr val="FFFFFF"/>
              </a:buClr>
              <a:buSzPts val="1900"/>
              <a:buFont typeface="Exo 2 Regular"/>
              <a:buChar char="○"/>
            </a:pPr>
            <a:r>
              <a:rPr lang="en" sz="1900">
                <a:solidFill>
                  <a:srgbClr val="FFFFFF"/>
                </a:solidFill>
                <a:latin typeface="Exo 2 Regular"/>
                <a:ea typeface="Exo 2 Regular"/>
                <a:cs typeface="Exo 2 Regular"/>
                <a:sym typeface="Exo 2 Regular"/>
              </a:rPr>
              <a:t>Par conséquence, les innovations numériques, elles aussi ont évolué, de sorte, de satisfaire les usagers et de répondre à leurs besoins</a:t>
            </a:r>
            <a:endParaRPr sz="1900">
              <a:solidFill>
                <a:srgbClr val="FFFFFF"/>
              </a:solidFill>
              <a:latin typeface="Exo 2 Regular"/>
              <a:ea typeface="Exo 2 Regular"/>
              <a:cs typeface="Exo 2 Regular"/>
              <a:sym typeface="Exo 2 Regular"/>
            </a:endParaRPr>
          </a:p>
          <a:p>
            <a:pPr indent="0" lvl="0" marL="0" rtl="0" algn="l">
              <a:spcBef>
                <a:spcPts val="0"/>
              </a:spcBef>
              <a:spcAft>
                <a:spcPts val="0"/>
              </a:spcAft>
              <a:buNone/>
            </a:pPr>
            <a:r>
              <a:t/>
            </a:r>
            <a:endParaRPr sz="1900">
              <a:solidFill>
                <a:srgbClr val="FFFFFF"/>
              </a:solidFill>
              <a:latin typeface="Exo 2 Regular"/>
              <a:ea typeface="Exo 2 Regular"/>
              <a:cs typeface="Exo 2 Regular"/>
              <a:sym typeface="Exo 2 Regular"/>
            </a:endParaRPr>
          </a:p>
          <a:p>
            <a:pPr indent="-349250" lvl="1" marL="914400" rtl="0" algn="l">
              <a:spcBef>
                <a:spcPts val="0"/>
              </a:spcBef>
              <a:spcAft>
                <a:spcPts val="0"/>
              </a:spcAft>
              <a:buClr>
                <a:srgbClr val="FFFFFF"/>
              </a:buClr>
              <a:buSzPts val="1900"/>
              <a:buFont typeface="Exo 2 Regular"/>
              <a:buChar char="○"/>
            </a:pPr>
            <a:r>
              <a:rPr lang="en" sz="1900">
                <a:solidFill>
                  <a:srgbClr val="FFFFFF"/>
                </a:solidFill>
                <a:latin typeface="Exo 2 Regular"/>
                <a:ea typeface="Exo 2 Regular"/>
                <a:cs typeface="Exo 2 Regular"/>
                <a:sym typeface="Exo 2 Regular"/>
              </a:rPr>
              <a:t>Le besoin d’optimiser l’apprentissage et la continuité pédagogique à distance des établissements de l’enseignement supérieur à l’ère de la crise sanitaire est très conséquent </a:t>
            </a:r>
            <a:endParaRPr sz="1900">
              <a:solidFill>
                <a:srgbClr val="FFFFFF"/>
              </a:solidFill>
              <a:latin typeface="Exo 2 Regular"/>
              <a:ea typeface="Exo 2 Regular"/>
              <a:cs typeface="Exo 2 Regular"/>
              <a:sym typeface="Exo 2 Regul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62"/>
          <p:cNvSpPr txBox="1"/>
          <p:nvPr>
            <p:ph idx="1" type="subTitle"/>
          </p:nvPr>
        </p:nvSpPr>
        <p:spPr>
          <a:xfrm>
            <a:off x="2152500" y="2494850"/>
            <a:ext cx="48390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Avez-vous des questions </a:t>
            </a:r>
            <a:r>
              <a:rPr lang="en"/>
              <a:t>?</a:t>
            </a:r>
            <a:endParaRPr/>
          </a:p>
          <a:p>
            <a:pPr indent="0" lvl="0" marL="0" rtl="0" algn="ctr">
              <a:spcBef>
                <a:spcPts val="0"/>
              </a:spcBef>
              <a:spcAft>
                <a:spcPts val="0"/>
              </a:spcAft>
              <a:buNone/>
            </a:pPr>
            <a:r>
              <a:t/>
            </a:r>
            <a:endParaRPr/>
          </a:p>
        </p:txBody>
      </p:sp>
      <p:sp>
        <p:nvSpPr>
          <p:cNvPr id="402" name="Google Shape;402;p62"/>
          <p:cNvSpPr txBox="1"/>
          <p:nvPr>
            <p:ph type="ctrTitle"/>
          </p:nvPr>
        </p:nvSpPr>
        <p:spPr>
          <a:xfrm flipH="1">
            <a:off x="1974150" y="1161000"/>
            <a:ext cx="5195700" cy="136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Merci !</a:t>
            </a:r>
            <a:endParaRPr/>
          </a:p>
        </p:txBody>
      </p:sp>
      <p:cxnSp>
        <p:nvCxnSpPr>
          <p:cNvPr id="403" name="Google Shape;403;p62"/>
          <p:cNvCxnSpPr/>
          <p:nvPr/>
        </p:nvCxnSpPr>
        <p:spPr>
          <a:xfrm rot="10800000">
            <a:off x="8156400" y="630088"/>
            <a:ext cx="1236300" cy="0"/>
          </a:xfrm>
          <a:prstGeom prst="straightConnector1">
            <a:avLst/>
          </a:prstGeom>
          <a:noFill/>
          <a:ln cap="flat" cmpd="sng" w="9525">
            <a:solidFill>
              <a:schemeClr val="dk1"/>
            </a:solidFill>
            <a:prstDash val="solid"/>
            <a:round/>
            <a:headEnd len="med" w="med" type="none"/>
            <a:tailEnd len="med" w="med" type="none"/>
          </a:ln>
        </p:spPr>
      </p:cxnSp>
      <p:cxnSp>
        <p:nvCxnSpPr>
          <p:cNvPr id="404" name="Google Shape;404;p62"/>
          <p:cNvCxnSpPr/>
          <p:nvPr/>
        </p:nvCxnSpPr>
        <p:spPr>
          <a:xfrm rot="10800000">
            <a:off x="-125" y="4765850"/>
            <a:ext cx="958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63"/>
          <p:cNvSpPr txBox="1"/>
          <p:nvPr/>
        </p:nvSpPr>
        <p:spPr>
          <a:xfrm>
            <a:off x="70325" y="1598475"/>
            <a:ext cx="8863200" cy="2886900"/>
          </a:xfrm>
          <a:prstGeom prst="rect">
            <a:avLst/>
          </a:prstGeom>
          <a:solidFill>
            <a:schemeClr val="dk2"/>
          </a:solidFill>
          <a:ln>
            <a:noFill/>
          </a:ln>
        </p:spPr>
        <p:txBody>
          <a:bodyPr anchorCtr="0" anchor="ctr" bIns="91425" lIns="91425" spcFirstLastPara="1" rIns="91425" wrap="square" tIns="91425">
            <a:noAutofit/>
          </a:bodyPr>
          <a:lstStyle/>
          <a:p>
            <a:pPr indent="-292100" lvl="0" marL="457200" rtl="0" algn="l">
              <a:lnSpc>
                <a:spcPct val="115000"/>
              </a:lnSpc>
              <a:spcBef>
                <a:spcPts val="300"/>
              </a:spcBef>
              <a:spcAft>
                <a:spcPts val="0"/>
              </a:spcAft>
              <a:buClr>
                <a:srgbClr val="222222"/>
              </a:buClr>
              <a:buSzPts val="1000"/>
              <a:buChar char="●"/>
            </a:pPr>
            <a:r>
              <a:rPr lang="en" sz="1200">
                <a:solidFill>
                  <a:srgbClr val="323232"/>
                </a:solidFill>
                <a:latin typeface="Times New Roman"/>
                <a:ea typeface="Times New Roman"/>
                <a:cs typeface="Times New Roman"/>
                <a:sym typeface="Times New Roman"/>
              </a:rPr>
              <a:t>Depover, C., Quintin, J., Braun, A. &amp; Decamps, S. (2004). D'un modèle présentiel vers un modèle hybride: Etapes et stratégies à mettre en œuvre dans le cadre d'une formation destinée à des fonctionnaires locaux. </a:t>
            </a:r>
            <a:r>
              <a:rPr i="1" lang="en" sz="1200">
                <a:solidFill>
                  <a:srgbClr val="323232"/>
                </a:solidFill>
                <a:latin typeface="Times New Roman"/>
                <a:ea typeface="Times New Roman"/>
                <a:cs typeface="Times New Roman"/>
                <a:sym typeface="Times New Roman"/>
              </a:rPr>
              <a:t>Distances et savoirs</a:t>
            </a:r>
            <a:r>
              <a:rPr lang="en" sz="1200">
                <a:solidFill>
                  <a:srgbClr val="323232"/>
                </a:solidFill>
                <a:latin typeface="Times New Roman"/>
                <a:ea typeface="Times New Roman"/>
                <a:cs typeface="Times New Roman"/>
                <a:sym typeface="Times New Roman"/>
              </a:rPr>
              <a:t>, vol. 2(1), 39-52</a:t>
            </a:r>
            <a:r>
              <a:rPr lang="en" sz="1200">
                <a:solidFill>
                  <a:schemeClr val="lt1"/>
                </a:solidFill>
                <a:latin typeface="Times New Roman"/>
                <a:ea typeface="Times New Roman"/>
                <a:cs typeface="Times New Roman"/>
                <a:sym typeface="Times New Roman"/>
              </a:rPr>
              <a:t>. </a:t>
            </a:r>
            <a:r>
              <a:rPr lang="en" sz="1200">
                <a:solidFill>
                  <a:schemeClr val="lt1"/>
                </a:solidFill>
                <a:uFill>
                  <a:noFill/>
                </a:uFill>
                <a:latin typeface="Times New Roman"/>
                <a:ea typeface="Times New Roman"/>
                <a:cs typeface="Times New Roman"/>
                <a:sym typeface="Times New Roman"/>
                <a:hlinkClick r:id="rId3">
                  <a:extLst>
                    <a:ext uri="{A12FA001-AC4F-418D-AE19-62706E023703}">
                      <ahyp:hlinkClr val="tx"/>
                    </a:ext>
                  </a:extLst>
                </a:hlinkClick>
              </a:rPr>
              <a:t>https://doi.org/10.3166/ds.2.39-52</a:t>
            </a:r>
            <a:endParaRPr sz="1000">
              <a:solidFill>
                <a:schemeClr val="lt1"/>
              </a:solidFill>
            </a:endParaRPr>
          </a:p>
          <a:p>
            <a:pPr indent="-292100" lvl="0" marL="457200" rtl="0" algn="l">
              <a:lnSpc>
                <a:spcPct val="115000"/>
              </a:lnSpc>
              <a:spcBef>
                <a:spcPts val="0"/>
              </a:spcBef>
              <a:spcAft>
                <a:spcPts val="0"/>
              </a:spcAft>
              <a:buClr>
                <a:srgbClr val="222222"/>
              </a:buClr>
              <a:buSzPts val="1000"/>
              <a:buChar char="●"/>
            </a:pPr>
            <a:r>
              <a:rPr lang="en" sz="1000">
                <a:solidFill>
                  <a:srgbClr val="222222"/>
                </a:solidFill>
              </a:rPr>
              <a:t>Deschryver, N., &amp; Lebrun, M. (2014). Dispositifs hybrides et apprentissage. </a:t>
            </a:r>
            <a:r>
              <a:rPr i="1" lang="en" sz="1000">
                <a:solidFill>
                  <a:srgbClr val="222222"/>
                </a:solidFill>
              </a:rPr>
              <a:t>Les dispositifs hybrides dans l’enseignement supérieur: questions théoriques, méthodologiques et pratiques</a:t>
            </a:r>
            <a:r>
              <a:rPr lang="en" sz="1000">
                <a:solidFill>
                  <a:srgbClr val="222222"/>
                </a:solidFill>
              </a:rPr>
              <a:t>, 75.</a:t>
            </a:r>
            <a:endParaRPr sz="1000">
              <a:solidFill>
                <a:srgbClr val="222222"/>
              </a:solidFill>
            </a:endParaRPr>
          </a:p>
          <a:p>
            <a:pPr indent="-292100" lvl="0" marL="457200" rtl="0" algn="l">
              <a:lnSpc>
                <a:spcPct val="115000"/>
              </a:lnSpc>
              <a:spcBef>
                <a:spcPts val="0"/>
              </a:spcBef>
              <a:spcAft>
                <a:spcPts val="0"/>
              </a:spcAft>
              <a:buClr>
                <a:srgbClr val="222222"/>
              </a:buClr>
              <a:buSzPts val="1000"/>
              <a:buChar char="●"/>
            </a:pPr>
            <a:r>
              <a:rPr lang="en" sz="1000">
                <a:solidFill>
                  <a:srgbClr val="222222"/>
                </a:solidFill>
              </a:rPr>
              <a:t>Okaz, A. A. (2015). Integrating blended learning in higher education. </a:t>
            </a:r>
            <a:r>
              <a:rPr i="1" lang="en" sz="1000">
                <a:solidFill>
                  <a:srgbClr val="222222"/>
                </a:solidFill>
              </a:rPr>
              <a:t>Procedia-Social and Behavioral Sciences</a:t>
            </a:r>
            <a:r>
              <a:rPr lang="en" sz="1000">
                <a:solidFill>
                  <a:srgbClr val="222222"/>
                </a:solidFill>
              </a:rPr>
              <a:t>, </a:t>
            </a:r>
            <a:r>
              <a:rPr i="1" lang="en" sz="1000">
                <a:solidFill>
                  <a:srgbClr val="222222"/>
                </a:solidFill>
              </a:rPr>
              <a:t>186</a:t>
            </a:r>
            <a:r>
              <a:rPr lang="en" sz="1000">
                <a:solidFill>
                  <a:srgbClr val="222222"/>
                </a:solidFill>
              </a:rPr>
              <a:t>(13), 600-603.</a:t>
            </a:r>
            <a:endParaRPr sz="1000">
              <a:solidFill>
                <a:srgbClr val="222222"/>
              </a:solidFill>
            </a:endParaRPr>
          </a:p>
        </p:txBody>
      </p:sp>
      <p:sp>
        <p:nvSpPr>
          <p:cNvPr id="410" name="Google Shape;410;p63"/>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BIBLIOGRAPHIE</a:t>
            </a:r>
            <a:endParaRPr/>
          </a:p>
        </p:txBody>
      </p:sp>
      <p:cxnSp>
        <p:nvCxnSpPr>
          <p:cNvPr id="411" name="Google Shape;411;p63"/>
          <p:cNvCxnSpPr/>
          <p:nvPr/>
        </p:nvCxnSpPr>
        <p:spPr>
          <a:xfrm>
            <a:off x="588400" y="3652200"/>
            <a:ext cx="0" cy="15150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40"/>
          <p:cNvSpPr txBox="1"/>
          <p:nvPr>
            <p:ph idx="1" type="body"/>
          </p:nvPr>
        </p:nvSpPr>
        <p:spPr>
          <a:xfrm>
            <a:off x="101525" y="1068000"/>
            <a:ext cx="8933400" cy="302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Roboto Condensed"/>
                <a:ea typeface="Roboto Condensed"/>
                <a:cs typeface="Roboto Condensed"/>
                <a:sym typeface="Roboto Condensed"/>
              </a:rPr>
              <a:t>Qu’est ce que le Blended Learning ?</a:t>
            </a:r>
            <a:endParaRPr b="1" sz="2000">
              <a:latin typeface="Roboto Condensed"/>
              <a:ea typeface="Roboto Condensed"/>
              <a:cs typeface="Roboto Condensed"/>
              <a:sym typeface="Roboto Condensed"/>
            </a:endParaRPr>
          </a:p>
          <a:p>
            <a:pPr indent="0" lvl="0" marL="0" rtl="0" algn="ctr">
              <a:spcBef>
                <a:spcPts val="1600"/>
              </a:spcBef>
              <a:spcAft>
                <a:spcPts val="0"/>
              </a:spcAft>
              <a:buNone/>
            </a:pPr>
            <a:r>
              <a:rPr lang="en" sz="1500"/>
              <a:t>Le Blended Learning ou “</a:t>
            </a:r>
            <a:r>
              <a:rPr b="1" lang="en" sz="1500">
                <a:latin typeface="Roboto Condensed"/>
                <a:ea typeface="Roboto Condensed"/>
                <a:cs typeface="Roboto Condensed"/>
                <a:sym typeface="Roboto Condensed"/>
              </a:rPr>
              <a:t>la formation mixte</a:t>
            </a:r>
            <a:r>
              <a:rPr lang="en" sz="1500"/>
              <a:t>”, correspond à un système de formation hybride qui combine des modalités pédagogique diversifiées, alternant formation à distance avec des dispositifs numériques innovants et formation en présentiel.</a:t>
            </a:r>
            <a:endParaRPr sz="15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solidFill>
                <a:schemeClr val="dk1"/>
              </a:solidFill>
            </a:endParaRPr>
          </a:p>
          <a:p>
            <a:pPr indent="0" lvl="0" marL="0" rtl="0" algn="l">
              <a:spcBef>
                <a:spcPts val="1600"/>
              </a:spcBef>
              <a:spcAft>
                <a:spcPts val="1600"/>
              </a:spcAft>
              <a:buNone/>
            </a:pPr>
            <a:r>
              <a:t/>
            </a:r>
            <a:endParaRPr/>
          </a:p>
        </p:txBody>
      </p:sp>
      <p:sp>
        <p:nvSpPr>
          <p:cNvPr id="208" name="Google Shape;208;p40"/>
          <p:cNvSpPr txBox="1"/>
          <p:nvPr>
            <p:ph type="ctrTitle"/>
          </p:nvPr>
        </p:nvSpPr>
        <p:spPr>
          <a:xfrm>
            <a:off x="2166551" y="396075"/>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 </a:t>
            </a:r>
            <a:endParaRPr/>
          </a:p>
          <a:p>
            <a:pPr indent="0" lvl="0" marL="0" rtl="0" algn="ctr">
              <a:spcBef>
                <a:spcPts val="0"/>
              </a:spcBef>
              <a:spcAft>
                <a:spcPts val="0"/>
              </a:spcAft>
              <a:buNone/>
            </a:pPr>
            <a:r>
              <a:t/>
            </a:r>
            <a:endParaRPr/>
          </a:p>
        </p:txBody>
      </p:sp>
      <p:pic>
        <p:nvPicPr>
          <p:cNvPr id="209" name="Google Shape;209;p40"/>
          <p:cNvPicPr preferRelativeResize="0"/>
          <p:nvPr/>
        </p:nvPicPr>
        <p:blipFill>
          <a:blip r:embed="rId3">
            <a:alphaModFix/>
          </a:blip>
          <a:stretch>
            <a:fillRect/>
          </a:stretch>
        </p:blipFill>
        <p:spPr>
          <a:xfrm>
            <a:off x="0" y="0"/>
            <a:ext cx="1107688" cy="946200"/>
          </a:xfrm>
          <a:prstGeom prst="rect">
            <a:avLst/>
          </a:prstGeom>
          <a:noFill/>
          <a:ln>
            <a:noFill/>
          </a:ln>
        </p:spPr>
      </p:pic>
      <p:pic>
        <p:nvPicPr>
          <p:cNvPr id="210" name="Google Shape;210;p40"/>
          <p:cNvPicPr preferRelativeResize="0"/>
          <p:nvPr/>
        </p:nvPicPr>
        <p:blipFill>
          <a:blip r:embed="rId4">
            <a:alphaModFix/>
          </a:blip>
          <a:stretch>
            <a:fillRect/>
          </a:stretch>
        </p:blipFill>
        <p:spPr>
          <a:xfrm>
            <a:off x="1869226" y="2654900"/>
            <a:ext cx="5808950" cy="2227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41"/>
          <p:cNvSpPr txBox="1"/>
          <p:nvPr>
            <p:ph type="ctrTitle"/>
          </p:nvPr>
        </p:nvSpPr>
        <p:spPr>
          <a:xfrm flipH="1">
            <a:off x="1147650" y="3085150"/>
            <a:ext cx="5005500" cy="102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a:t>
            </a:r>
            <a:r>
              <a:rPr lang="en"/>
              <a:t>TAT DE L’ART</a:t>
            </a:r>
            <a:endParaRPr/>
          </a:p>
        </p:txBody>
      </p:sp>
      <p:sp>
        <p:nvSpPr>
          <p:cNvPr id="216" name="Google Shape;216;p41"/>
          <p:cNvSpPr txBox="1"/>
          <p:nvPr>
            <p:ph idx="2" type="title"/>
          </p:nvPr>
        </p:nvSpPr>
        <p:spPr>
          <a:xfrm flipH="1">
            <a:off x="1147579" y="2323850"/>
            <a:ext cx="2979300" cy="75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217" name="Google Shape;217;p41"/>
          <p:cNvCxnSpPr/>
          <p:nvPr/>
        </p:nvCxnSpPr>
        <p:spPr>
          <a:xfrm>
            <a:off x="0" y="4028275"/>
            <a:ext cx="1561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2"/>
          <p:cNvSpPr txBox="1"/>
          <p:nvPr>
            <p:ph type="ctrTitle"/>
          </p:nvPr>
        </p:nvSpPr>
        <p:spPr>
          <a:xfrm flipH="1">
            <a:off x="4550" y="1488900"/>
            <a:ext cx="8680500" cy="3587100"/>
          </a:xfrm>
          <a:prstGeom prst="rect">
            <a:avLst/>
          </a:prstGeom>
        </p:spPr>
        <p:txBody>
          <a:bodyPr anchorCtr="0" anchor="ctr" bIns="91425" lIns="91425" spcFirstLastPara="1" rIns="91425" wrap="square" tIns="91425">
            <a:noAutofit/>
          </a:bodyPr>
          <a:lstStyle/>
          <a:p>
            <a:pPr indent="-349250" lvl="0" marL="457200" marR="0" rtl="0" algn="l">
              <a:lnSpc>
                <a:spcPct val="100000"/>
              </a:lnSpc>
              <a:spcBef>
                <a:spcPts val="0"/>
              </a:spcBef>
              <a:spcAft>
                <a:spcPts val="0"/>
              </a:spcAft>
              <a:buClr>
                <a:srgbClr val="FFFFFF"/>
              </a:buClr>
              <a:buSzPts val="1900"/>
              <a:buChar char="●"/>
            </a:pPr>
            <a:r>
              <a:rPr lang="en" sz="1900"/>
              <a:t>Activité synchrone : Les </a:t>
            </a:r>
            <a:r>
              <a:rPr lang="en" sz="1900"/>
              <a:t>visioconférences</a:t>
            </a:r>
            <a:r>
              <a:rPr lang="en" sz="1900"/>
              <a:t> ou les webinaires</a:t>
            </a:r>
            <a:endParaRPr sz="1900"/>
          </a:p>
          <a:p>
            <a:pPr indent="-349250" lvl="0" marL="457200" marR="0" rtl="0" algn="l">
              <a:lnSpc>
                <a:spcPct val="100000"/>
              </a:lnSpc>
              <a:spcBef>
                <a:spcPts val="0"/>
              </a:spcBef>
              <a:spcAft>
                <a:spcPts val="0"/>
              </a:spcAft>
              <a:buClr>
                <a:srgbClr val="FFFFFF"/>
              </a:buClr>
              <a:buSzPts val="1900"/>
              <a:buChar char="●"/>
            </a:pPr>
            <a:r>
              <a:rPr lang="en" sz="1900"/>
              <a:t>Activité asynchrone : Les forums, réseaux sociaux et outils de télécollaboration</a:t>
            </a:r>
            <a:endParaRPr sz="1900"/>
          </a:p>
          <a:p>
            <a:pPr indent="-349250" lvl="0" marL="457200" marR="0" rtl="0" algn="l">
              <a:lnSpc>
                <a:spcPct val="100000"/>
              </a:lnSpc>
              <a:spcBef>
                <a:spcPts val="0"/>
              </a:spcBef>
              <a:spcAft>
                <a:spcPts val="0"/>
              </a:spcAft>
              <a:buClr>
                <a:srgbClr val="FFFFFF"/>
              </a:buClr>
              <a:buSzPts val="1900"/>
              <a:buChar char="●"/>
            </a:pPr>
            <a:r>
              <a:rPr lang="en" sz="1900"/>
              <a:t>Activité d’apprentissage avec la classe inversée </a:t>
            </a:r>
            <a:endParaRPr sz="1900"/>
          </a:p>
        </p:txBody>
      </p:sp>
      <p:sp>
        <p:nvSpPr>
          <p:cNvPr id="223" name="Google Shape;223;p42"/>
          <p:cNvSpPr txBox="1"/>
          <p:nvPr/>
        </p:nvSpPr>
        <p:spPr>
          <a:xfrm>
            <a:off x="949875" y="946200"/>
            <a:ext cx="64971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a:p>
            <a:pPr indent="0" lvl="0" marL="0" rtl="0" algn="l">
              <a:spcBef>
                <a:spcPts val="0"/>
              </a:spcBef>
              <a:spcAft>
                <a:spcPts val="0"/>
              </a:spcAft>
              <a:buNone/>
            </a:pPr>
            <a:r>
              <a:rPr b="1" lang="en" sz="3600">
                <a:solidFill>
                  <a:schemeClr val="dk1"/>
                </a:solidFill>
                <a:latin typeface="Exo 2"/>
                <a:ea typeface="Exo 2"/>
                <a:cs typeface="Exo 2"/>
                <a:sym typeface="Exo 2"/>
              </a:rPr>
              <a:t>ETAT DE L’ART</a:t>
            </a:r>
            <a:endParaRPr>
              <a:latin typeface="Roboto Condensed Light"/>
              <a:ea typeface="Roboto Condensed Light"/>
              <a:cs typeface="Roboto Condensed Light"/>
              <a:sym typeface="Roboto Condensed Light"/>
            </a:endParaRPr>
          </a:p>
        </p:txBody>
      </p:sp>
      <p:pic>
        <p:nvPicPr>
          <p:cNvPr id="224" name="Google Shape;224;p42"/>
          <p:cNvPicPr preferRelativeResize="0"/>
          <p:nvPr/>
        </p:nvPicPr>
        <p:blipFill>
          <a:blip r:embed="rId4">
            <a:alphaModFix/>
          </a:blip>
          <a:stretch>
            <a:fillRect/>
          </a:stretch>
        </p:blipFill>
        <p:spPr>
          <a:xfrm>
            <a:off x="0" y="0"/>
            <a:ext cx="1107688" cy="946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43"/>
          <p:cNvSpPr txBox="1"/>
          <p:nvPr>
            <p:ph type="ctrTitle"/>
          </p:nvPr>
        </p:nvSpPr>
        <p:spPr>
          <a:xfrm flipH="1">
            <a:off x="2747779" y="2635675"/>
            <a:ext cx="5195700" cy="192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PROBLEMATIQUE ET HYPOTHESE</a:t>
            </a:r>
            <a:endParaRPr/>
          </a:p>
        </p:txBody>
      </p:sp>
      <p:sp>
        <p:nvSpPr>
          <p:cNvPr id="230" name="Google Shape;230;p43"/>
          <p:cNvSpPr txBox="1"/>
          <p:nvPr>
            <p:ph idx="2" type="title"/>
          </p:nvPr>
        </p:nvSpPr>
        <p:spPr>
          <a:xfrm flipH="1">
            <a:off x="4964179" y="2323850"/>
            <a:ext cx="2979300" cy="75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cxnSp>
        <p:nvCxnSpPr>
          <p:cNvPr id="231" name="Google Shape;231;p43"/>
          <p:cNvCxnSpPr/>
          <p:nvPr/>
        </p:nvCxnSpPr>
        <p:spPr>
          <a:xfrm>
            <a:off x="7578300" y="4215700"/>
            <a:ext cx="1565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44"/>
          <p:cNvSpPr txBox="1"/>
          <p:nvPr>
            <p:ph type="ctrTitle"/>
          </p:nvPr>
        </p:nvSpPr>
        <p:spPr>
          <a:xfrm>
            <a:off x="1135981" y="1393699"/>
            <a:ext cx="6886800" cy="17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3400"/>
              <a:t>Comment concevoir un parcours d’enseignement hybride ?</a:t>
            </a:r>
            <a:r>
              <a:rPr lang="en"/>
              <a:t> </a:t>
            </a:r>
            <a:endParaRPr sz="4100"/>
          </a:p>
        </p:txBody>
      </p:sp>
      <p:sp>
        <p:nvSpPr>
          <p:cNvPr id="237" name="Google Shape;237;p44"/>
          <p:cNvSpPr txBox="1"/>
          <p:nvPr>
            <p:ph idx="1" type="subTitle"/>
          </p:nvPr>
        </p:nvSpPr>
        <p:spPr>
          <a:xfrm>
            <a:off x="3670681" y="2933522"/>
            <a:ext cx="4352100" cy="71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5"/>
          <p:cNvSpPr txBox="1"/>
          <p:nvPr>
            <p:ph idx="2" type="ctrTitle"/>
          </p:nvPr>
        </p:nvSpPr>
        <p:spPr>
          <a:xfrm>
            <a:off x="1932090"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PROBLEMATIQUES GENERALE</a:t>
            </a:r>
            <a:endParaRPr/>
          </a:p>
        </p:txBody>
      </p:sp>
      <p:sp>
        <p:nvSpPr>
          <p:cNvPr id="243" name="Google Shape;243;p45"/>
          <p:cNvSpPr txBox="1"/>
          <p:nvPr>
            <p:ph type="ctrTitle"/>
          </p:nvPr>
        </p:nvSpPr>
        <p:spPr>
          <a:xfrm>
            <a:off x="3355800" y="1393151"/>
            <a:ext cx="2673600" cy="514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PANDEMIE</a:t>
            </a:r>
            <a:endParaRPr/>
          </a:p>
        </p:txBody>
      </p:sp>
      <p:pic>
        <p:nvPicPr>
          <p:cNvPr id="244" name="Google Shape;244;p45"/>
          <p:cNvPicPr preferRelativeResize="0"/>
          <p:nvPr/>
        </p:nvPicPr>
        <p:blipFill>
          <a:blip r:embed="rId3">
            <a:alphaModFix/>
          </a:blip>
          <a:stretch>
            <a:fillRect/>
          </a:stretch>
        </p:blipFill>
        <p:spPr>
          <a:xfrm>
            <a:off x="6029388" y="847600"/>
            <a:ext cx="2412600" cy="1605600"/>
          </a:xfrm>
          <a:prstGeom prst="snip2DiagRect">
            <a:avLst>
              <a:gd fmla="val 0" name="adj1"/>
              <a:gd fmla="val 16667" name="adj2"/>
            </a:avLst>
          </a:prstGeom>
          <a:noFill/>
          <a:ln>
            <a:noFill/>
          </a:ln>
        </p:spPr>
      </p:pic>
      <p:pic>
        <p:nvPicPr>
          <p:cNvPr id="245" name="Google Shape;245;p45"/>
          <p:cNvPicPr preferRelativeResize="0"/>
          <p:nvPr/>
        </p:nvPicPr>
        <p:blipFill rotWithShape="1">
          <a:blip r:embed="rId4">
            <a:alphaModFix/>
          </a:blip>
          <a:srcRect b="10925" l="27957" r="1709" t="14802"/>
          <a:stretch/>
        </p:blipFill>
        <p:spPr>
          <a:xfrm>
            <a:off x="319325" y="1662775"/>
            <a:ext cx="2799000" cy="2023800"/>
          </a:xfrm>
          <a:prstGeom prst="snip2DiagRect">
            <a:avLst>
              <a:gd fmla="val 0" name="adj1"/>
              <a:gd fmla="val 16667" name="adj2"/>
            </a:avLst>
          </a:prstGeom>
          <a:noFill/>
          <a:ln>
            <a:noFill/>
          </a:ln>
        </p:spPr>
      </p:pic>
      <p:sp>
        <p:nvSpPr>
          <p:cNvPr id="246" name="Google Shape;246;p45"/>
          <p:cNvSpPr txBox="1"/>
          <p:nvPr>
            <p:ph type="ctrTitle"/>
          </p:nvPr>
        </p:nvSpPr>
        <p:spPr>
          <a:xfrm>
            <a:off x="3118325" y="2509901"/>
            <a:ext cx="2673600" cy="51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ISOLEMENT SOCIAL DES ETUDIANTS</a:t>
            </a:r>
            <a:endParaRPr/>
          </a:p>
        </p:txBody>
      </p:sp>
      <p:pic>
        <p:nvPicPr>
          <p:cNvPr id="247" name="Google Shape;247;p45"/>
          <p:cNvPicPr preferRelativeResize="0"/>
          <p:nvPr/>
        </p:nvPicPr>
        <p:blipFill>
          <a:blip r:embed="rId5">
            <a:alphaModFix/>
          </a:blip>
          <a:stretch>
            <a:fillRect/>
          </a:stretch>
        </p:blipFill>
        <p:spPr>
          <a:xfrm>
            <a:off x="6361800" y="2662300"/>
            <a:ext cx="2080200" cy="1929300"/>
          </a:xfrm>
          <a:prstGeom prst="snip2DiagRect">
            <a:avLst>
              <a:gd fmla="val 0" name="adj1"/>
              <a:gd fmla="val 16667" name="adj2"/>
            </a:avLst>
          </a:prstGeom>
          <a:noFill/>
          <a:ln>
            <a:noFill/>
          </a:ln>
        </p:spPr>
      </p:pic>
      <p:sp>
        <p:nvSpPr>
          <p:cNvPr id="248" name="Google Shape;248;p45"/>
          <p:cNvSpPr txBox="1"/>
          <p:nvPr>
            <p:ph type="ctrTitle"/>
          </p:nvPr>
        </p:nvSpPr>
        <p:spPr>
          <a:xfrm>
            <a:off x="3553688" y="3369688"/>
            <a:ext cx="2673600" cy="514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ECOLOGIE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6"/>
          <p:cNvSpPr txBox="1"/>
          <p:nvPr>
            <p:ph idx="2" type="ctrTitle"/>
          </p:nvPr>
        </p:nvSpPr>
        <p:spPr>
          <a:xfrm>
            <a:off x="1964840" y="68010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800"/>
              <a:t>Hypotèse</a:t>
            </a:r>
            <a:endParaRPr sz="3800"/>
          </a:p>
        </p:txBody>
      </p:sp>
      <p:sp>
        <p:nvSpPr>
          <p:cNvPr id="254" name="Google Shape;254;p46"/>
          <p:cNvSpPr txBox="1"/>
          <p:nvPr>
            <p:ph type="ctrTitle"/>
          </p:nvPr>
        </p:nvSpPr>
        <p:spPr>
          <a:xfrm>
            <a:off x="81450" y="1168500"/>
            <a:ext cx="8981100" cy="189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        Avec </a:t>
            </a:r>
            <a:r>
              <a:rPr lang="en"/>
              <a:t>l'ère</a:t>
            </a:r>
            <a:r>
              <a:rPr lang="en"/>
              <a:t> du numérique, la plupart des usagers, étudiants ou enseignants peuvent avoir des difficultées pour se familiariser avec les nouvelles plateformes de E-Learning</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ech Newsletter by Slidesgo">
  <a:themeElements>
    <a:clrScheme name="Simple Light">
      <a:dk1>
        <a:srgbClr val="FFFFFF"/>
      </a:dk1>
      <a:lt1>
        <a:srgbClr val="0A3455"/>
      </a:lt1>
      <a:dk2>
        <a:srgbClr val="6EBDC4"/>
      </a:dk2>
      <a:lt2>
        <a:srgbClr val="416D90"/>
      </a:lt2>
      <a:accent1>
        <a:srgbClr val="B4EBF0"/>
      </a:accent1>
      <a:accent2>
        <a:srgbClr val="7CC5CC"/>
      </a:accent2>
      <a:accent3>
        <a:srgbClr val="61A6B5"/>
      </a:accent3>
      <a:accent4>
        <a:srgbClr val="548FA6"/>
      </a:accent4>
      <a:accent5>
        <a:srgbClr val="2E5F80"/>
      </a:accent5>
      <a:accent6>
        <a:srgbClr val="174366"/>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